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
  </p:notesMasterIdLst>
  <p:handoutMasterIdLst>
    <p:handoutMasterId r:id="rId5"/>
  </p:handoutMasterIdLst>
  <p:sldIdLst>
    <p:sldId id="258" r:id="rId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81" d="100"/>
          <a:sy n="81" d="100"/>
        </p:scale>
        <p:origin x="-90" y="-71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135"/>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latinLnBrk="0">
              <a:defRPr kumimoji="1" lang="ja-JP" sz="1200"/>
            </a:lvl1pPr>
          </a:lstStyle>
          <a:p>
            <a:fld id="{03A45BA1-980A-4507-BE5A-5C1E7C2FFD8F}" type="datetimeFigureOut">
              <a:rPr kumimoji="1" lang="en-US" altLang="ja-JP"/>
              <a:t>2/19/2015</a:t>
            </a:fld>
            <a:endParaRPr kumimoji="1" lang="ja-JP"/>
          </a:p>
        </p:txBody>
      </p:sp>
      <p:sp>
        <p:nvSpPr>
          <p:cNvPr id="4" name="フッター プレースホルダー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latinLnBrk="0">
              <a:defRPr kumimoji="1" lang="ja-JP" sz="1200"/>
            </a:lvl1pPr>
          </a:lstStyle>
          <a:p>
            <a:fld id="{57E03411-58E2-43FD-AE1D-AD77DFF8CB20}" type="slidenum">
              <a:rPr kumimoji="1" lang="ja-JP"/>
              <a:t>‹#›</a:t>
            </a:fld>
            <a:endParaRPr kumimoji="1" lang="ja-JP"/>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135"/>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50443" y="0"/>
            <a:ext cx="2945659" cy="498135"/>
          </a:xfrm>
          <a:prstGeom prst="rect">
            <a:avLst/>
          </a:prstGeom>
        </p:spPr>
        <p:txBody>
          <a:bodyPr vert="horz" lIns="91440" tIns="45720" rIns="91440" bIns="45720" rtlCol="0"/>
          <a:lstStyle>
            <a:lvl1pPr algn="r" latinLnBrk="0">
              <a:defRPr kumimoji="1" lang="ja-JP" sz="1200"/>
            </a:lvl1pPr>
          </a:lstStyle>
          <a:p>
            <a:fld id="{85A3416D-7FED-43BC-AA7C-D92DBA01ED64}" type="datetimeFigureOut">
              <a:t>2012/11/15</a:t>
            </a:fld>
            <a:endParaRPr kumimoji="1" lang="ja-JP"/>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latinLnBrk="0">
              <a:defRPr kumimoji="1" lang="ja-JP" sz="1200"/>
            </a:lvl1pPr>
          </a:lstStyle>
          <a:p>
            <a:fld id="{C8DC57A8-AE18-4654-B6AF-04B3577165BE}" type="slidenum">
              <a:t>‹#›</a:t>
            </a:fld>
            <a:endParaRPr kumimoji="1" lang="ja-JP"/>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752600"/>
            <a:ext cx="6858002" cy="1828800"/>
          </a:xfrm>
        </p:spPr>
        <p:txBody>
          <a:bodyPr anchor="b">
            <a:normAutofit/>
          </a:bodyPr>
          <a:lstStyle>
            <a:lvl1pPr algn="l" latinLnBrk="0">
              <a:defRPr kumimoji="1" lang="ja-JP" sz="4800"/>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4265610" y="3733800"/>
            <a:ext cx="6858002" cy="914400"/>
          </a:xfrm>
        </p:spPr>
        <p:txBody>
          <a:bodyPr>
            <a:normAutofit/>
          </a:bodyPr>
          <a:lstStyle>
            <a:lvl1pPr marL="0" indent="0" algn="l" latinLnBrk="0">
              <a:spcBef>
                <a:spcPts val="0"/>
              </a:spcBef>
              <a:buNone/>
              <a:defRPr kumimoji="1" lang="ja-JP" sz="2000"/>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smtClean="0"/>
              <a:t>マスター サブタイトルの書式設定</a:t>
            </a:r>
            <a:endParaRPr kumimoji="1" lang="ja-JP"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つの画像とキャプション">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4CF99945-0A15-4715-AB6C-F5E56CF20F70}" type="datetimeFigureOut">
              <a:pPr/>
              <a:t>2012/11/15</a:t>
            </a:fld>
            <a:endParaRPr kumimoji="1" lang="ja-JP"/>
          </a:p>
        </p:txBody>
      </p:sp>
      <p:sp>
        <p:nvSpPr>
          <p:cNvPr id="7" name="フッター プレースホルダー 6"/>
          <p:cNvSpPr>
            <a:spLocks noGrp="1"/>
          </p:cNvSpPr>
          <p:nvPr>
            <p:ph type="ftr" sz="quarter" idx="11"/>
          </p:nvPr>
        </p:nvSpPr>
        <p:spPr/>
        <p:txBody>
          <a:bodyPr/>
          <a:lstStyle/>
          <a:p>
            <a:endParaRPr kumimoji="1" lang="ja-JP"/>
          </a:p>
        </p:txBody>
      </p:sp>
      <p:sp>
        <p:nvSpPr>
          <p:cNvPr id="8" name="スライド番号プレースホルダー 7"/>
          <p:cNvSpPr>
            <a:spLocks noGrp="1"/>
          </p:cNvSpPr>
          <p:nvPr>
            <p:ph type="sldNum" sz="quarter" idx="12"/>
          </p:nvPr>
        </p:nvSpPr>
        <p:spPr/>
        <p:txBody>
          <a:bodyPr/>
          <a:lstStyle/>
          <a:p>
            <a:fld id="{022B156B-59AE-415F-B24B-8756D48BB977}" type="slidenum">
              <a:pPr/>
              <a:t>‹#›</a:t>
            </a:fld>
            <a:endParaRPr kumimoji="1" lang="ja-JP"/>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97" name="画像プレースホルダー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111" name="画像プレースホルダー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grpSp>
        <p:nvGrpSpPr>
          <p:cNvPr id="112" name="グループ 111"/>
          <p:cNvGrpSpPr/>
          <p:nvPr/>
        </p:nvGrpSpPr>
        <p:grpSpPr>
          <a:xfrm>
            <a:off x="5322489" y="34361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125" name="画像プレースホルダー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126" name="テキスト プレースホルダー 3"/>
          <p:cNvSpPr>
            <a:spLocks noGrp="1"/>
          </p:cNvSpPr>
          <p:nvPr>
            <p:ph type="body" sz="half" idx="21"/>
          </p:nvPr>
        </p:nvSpPr>
        <p:spPr>
          <a:xfrm>
            <a:off x="9066214" y="2048893"/>
            <a:ext cx="2286000" cy="2514599"/>
          </a:xfrm>
        </p:spPr>
        <p:txBody>
          <a:bodyPr anchor="ct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anchor="b">
            <a:normAutofit/>
          </a:bodyPr>
          <a:lstStyle>
            <a:lvl1pPr latinLnBrk="0">
              <a:defRPr kumimoji="1" lang="ja-JP" sz="36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a:xfrm>
            <a:off x="836613" y="914400"/>
            <a:ext cx="6172201" cy="50292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2000"/>
            </a:lvl6pPr>
            <a:lvl7pPr latinLnBrk="0">
              <a:defRPr kumimoji="1" lang="ja-JP" sz="2000"/>
            </a:lvl7pPr>
            <a:lvl8pPr latinLnBrk="0">
              <a:defRPr kumimoji="1" lang="ja-JP" sz="2000"/>
            </a:lvl8pPr>
            <a:lvl9pPr latinLnBrk="0">
              <a:defRPr kumimoji="1" lang="ja-JP"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テキスト プレースホルダー 3"/>
          <p:cNvSpPr>
            <a:spLocks noGrp="1"/>
          </p:cNvSpPr>
          <p:nvPr>
            <p:ph type="body" sz="half" idx="2"/>
          </p:nvPr>
        </p:nvSpPr>
        <p:spPr>
          <a:xfrm>
            <a:off x="7511732" y="3555523"/>
            <a:ext cx="3840480" cy="2388077"/>
          </a:xfrm>
        </p:spPr>
        <p:txBody>
          <a:bodyPr>
            <a:normAutofit/>
          </a:bodyPr>
          <a:lstStyle>
            <a:lvl1pPr marL="0" indent="0" latinLnBrk="0">
              <a:buNone/>
              <a:defRPr kumimoji="1" lang="ja-JP" sz="18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8075611" y="6019801"/>
            <a:ext cx="1396260" cy="228600"/>
          </a:xfrm>
        </p:spPr>
        <p:txBody>
          <a:bodyPr/>
          <a:lstStyle/>
          <a:p>
            <a:fld id="{4CF99945-0A15-4715-AB6C-F5E56CF20F70}" type="datetimeFigureOut">
              <a:t>2012/11/15</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a:xfrm>
            <a:off x="1065213" y="6019801"/>
            <a:ext cx="762000" cy="228600"/>
          </a:xfrm>
        </p:spPr>
        <p:txBody>
          <a:bodyPr/>
          <a:lstStyle>
            <a:lvl1pPr algn="l" latinLnBrk="0">
              <a:defRPr kumimoji="1" lang="ja-JP"/>
            </a:lvl1pPr>
          </a:lstStyle>
          <a:p>
            <a:fld id="{022B156B-59AE-415F-B24B-8756D48BB977}" type="slidenum">
              <a:pPr/>
              <a:t>‹#›</a:t>
            </a:fld>
            <a:endParaRPr kumimoji="1" lang="ja-JP"/>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画像とキャプション">
    <p:spTree>
      <p:nvGrpSpPr>
        <p:cNvPr id="1" name=""/>
        <p:cNvGrpSpPr/>
        <p:nvPr/>
      </p:nvGrpSpPr>
      <p:grpSpPr>
        <a:xfrm>
          <a:off x="0" y="0"/>
          <a:ext cx="0" cy="0"/>
          <a:chOff x="0" y="0"/>
          <a:chExt cx="0" cy="0"/>
        </a:xfrm>
      </p:grpSpPr>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2" name="タイトル 1"/>
          <p:cNvSpPr>
            <a:spLocks noGrp="1"/>
          </p:cNvSpPr>
          <p:nvPr>
            <p:ph type="title"/>
          </p:nvPr>
        </p:nvSpPr>
        <p:spPr>
          <a:xfrm>
            <a:off x="7492891" y="1330347"/>
            <a:ext cx="3840480" cy="2103120"/>
          </a:xfrm>
        </p:spPr>
        <p:txBody>
          <a:bodyPr anchor="b">
            <a:normAutofit/>
          </a:bodyPr>
          <a:lstStyle>
            <a:lvl1pPr latinLnBrk="0">
              <a:defRPr kumimoji="1" lang="ja-JP" sz="3600"/>
            </a:lvl1pPr>
          </a:lstStyle>
          <a:p>
            <a:r>
              <a:rPr kumimoji="1" lang="ja-JP" altLang="en-US" smtClean="0"/>
              <a:t>マスター タイトルの書式設定</a:t>
            </a:r>
            <a:endParaRPr kumimoji="1" lang="ja-JP" dirty="0"/>
          </a:p>
        </p:txBody>
      </p:sp>
      <p:sp>
        <p:nvSpPr>
          <p:cNvPr id="3" name="画像プレースホルダー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latinLnBrk="0">
              <a:buNone/>
              <a:defRPr kumimoji="1" lang="ja-JP" sz="32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アイコンをクリックして図を追加</a:t>
            </a:r>
            <a:endParaRPr kumimoji="1" lang="ja-JP"/>
          </a:p>
        </p:txBody>
      </p:sp>
      <p:sp>
        <p:nvSpPr>
          <p:cNvPr id="4" name="テキスト プレースホルダー 3"/>
          <p:cNvSpPr>
            <a:spLocks noGrp="1"/>
          </p:cNvSpPr>
          <p:nvPr>
            <p:ph type="body" sz="half" idx="2"/>
          </p:nvPr>
        </p:nvSpPr>
        <p:spPr>
          <a:xfrm>
            <a:off x="7492891" y="3555521"/>
            <a:ext cx="3840480" cy="2168517"/>
          </a:xfrm>
        </p:spPr>
        <p:txBody>
          <a:bodyPr>
            <a:normAutofit/>
          </a:bodyPr>
          <a:lstStyle>
            <a:lvl1pPr marL="0" indent="0" latinLnBrk="0">
              <a:buNone/>
              <a:defRPr kumimoji="1" lang="ja-JP" sz="18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F99945-0A15-4715-AB6C-F5E56CF20F70}" type="datetimeFigureOut">
              <a:t>2012/11/15</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4CF99945-0A15-4715-AB6C-F5E56CF20F70}" type="datetimeFigureOut">
              <a:t>2012/11/15</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vert"/>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a:xfrm>
            <a:off x="838199" y="304800"/>
            <a:ext cx="8633671" cy="5676900"/>
          </a:xfrm>
        </p:spPr>
        <p:txBody>
          <a:bodyPr vert="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4CF99945-0A15-4715-AB6C-F5E56CF20F70}" type="datetimeFigureOut">
              <a:t>2012/11/15</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4CF99945-0A15-4715-AB6C-F5E56CF20F70}" type="datetimeFigureOut">
              <a:t>2012/11/15</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anchor="b">
            <a:normAutofit/>
          </a:bodyPr>
          <a:lstStyle>
            <a:lvl1pPr latinLnBrk="0">
              <a:defRPr kumimoji="1" lang="ja-JP" sz="4400"/>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4265610" y="3733800"/>
            <a:ext cx="6858002" cy="914400"/>
          </a:xfrm>
        </p:spPr>
        <p:txBody>
          <a:bodyPr/>
          <a:lstStyle>
            <a:lvl1pPr marL="0" indent="0" latinLnBrk="0">
              <a:spcBef>
                <a:spcPts val="0"/>
              </a:spcBef>
              <a:buNone/>
              <a:defRPr kumimoji="1" lang="ja-JP" sz="2400">
                <a:solidFill>
                  <a:schemeClr val="tx1"/>
                </a:solidFill>
              </a:defRPr>
            </a:lvl1pPr>
            <a:lvl2pPr marL="457200" indent="0" latinLnBrk="0">
              <a:buNone/>
              <a:defRPr kumimoji="1" lang="ja-JP" sz="2000">
                <a:solidFill>
                  <a:schemeClr val="tx1">
                    <a:tint val="75000"/>
                  </a:schemeClr>
                </a:solidFill>
              </a:defRPr>
            </a:lvl2pPr>
            <a:lvl3pPr marL="914400" indent="0" latinLnBrk="0">
              <a:buNone/>
              <a:defRPr kumimoji="1" lang="ja-JP" sz="1800">
                <a:solidFill>
                  <a:schemeClr val="tx1">
                    <a:tint val="75000"/>
                  </a:schemeClr>
                </a:solidFill>
              </a:defRPr>
            </a:lvl3pPr>
            <a:lvl4pPr marL="1371600" indent="0" latinLnBrk="0">
              <a:buNone/>
              <a:defRPr kumimoji="1" lang="ja-JP" sz="1600">
                <a:solidFill>
                  <a:schemeClr val="tx1">
                    <a:tint val="75000"/>
                  </a:schemeClr>
                </a:solidFill>
              </a:defRPr>
            </a:lvl4pPr>
            <a:lvl5pPr marL="1828800" indent="0" latinLnBrk="0">
              <a:buNone/>
              <a:defRPr kumimoji="1" lang="ja-JP" sz="1600">
                <a:solidFill>
                  <a:schemeClr val="tx1">
                    <a:tint val="75000"/>
                  </a:schemeClr>
                </a:solidFill>
              </a:defRPr>
            </a:lvl5pPr>
            <a:lvl6pPr marL="2286000" indent="0" latinLnBrk="0">
              <a:buNone/>
              <a:defRPr kumimoji="1" lang="ja-JP" sz="1600">
                <a:solidFill>
                  <a:schemeClr val="tx1">
                    <a:tint val="75000"/>
                  </a:schemeClr>
                </a:solidFill>
              </a:defRPr>
            </a:lvl6pPr>
            <a:lvl7pPr marL="2743200" indent="0" latinLnBrk="0">
              <a:buNone/>
              <a:defRPr kumimoji="1" lang="ja-JP" sz="1600">
                <a:solidFill>
                  <a:schemeClr val="tx1">
                    <a:tint val="75000"/>
                  </a:schemeClr>
                </a:solidFill>
              </a:defRPr>
            </a:lvl7pPr>
            <a:lvl8pPr marL="3200400" indent="0" latinLnBrk="0">
              <a:buNone/>
              <a:defRPr kumimoji="1" lang="ja-JP" sz="1600">
                <a:solidFill>
                  <a:schemeClr val="tx1">
                    <a:tint val="75000"/>
                  </a:schemeClr>
                </a:solidFill>
              </a:defRPr>
            </a:lvl8pPr>
            <a:lvl9pPr marL="3657600" indent="0" latinLnBrk="0">
              <a:buNone/>
              <a:defRPr kumimoji="1" lang="ja-JP" sz="16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sz="half" idx="1"/>
          </p:nvPr>
        </p:nvSpPr>
        <p:spPr>
          <a:xfrm>
            <a:off x="1065212" y="1825625"/>
            <a:ext cx="4954588" cy="418795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6172200" y="1825625"/>
            <a:ext cx="4951414" cy="418795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日付プレースホルダー 4"/>
          <p:cNvSpPr>
            <a:spLocks noGrp="1"/>
          </p:cNvSpPr>
          <p:nvPr>
            <p:ph type="dt" sz="half" idx="10"/>
          </p:nvPr>
        </p:nvSpPr>
        <p:spPr/>
        <p:txBody>
          <a:bodyPr/>
          <a:lstStyle/>
          <a:p>
            <a:fld id="{4CF99945-0A15-4715-AB6C-F5E56CF20F70}" type="datetimeFigureOut">
              <a:t>2012/11/15</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1069848" y="1681163"/>
            <a:ext cx="4956048" cy="823912"/>
          </a:xfrm>
        </p:spPr>
        <p:txBody>
          <a:bodyPr anchor="b"/>
          <a:lstStyle>
            <a:lvl1pPr marL="0" indent="0" latinLnBrk="0">
              <a:spcBef>
                <a:spcPts val="0"/>
              </a:spcBef>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テキスト プレースホルダー 4"/>
          <p:cNvSpPr>
            <a:spLocks noGrp="1"/>
          </p:cNvSpPr>
          <p:nvPr>
            <p:ph type="body" sz="quarter" idx="3"/>
          </p:nvPr>
        </p:nvSpPr>
        <p:spPr>
          <a:xfrm>
            <a:off x="6172200" y="1681163"/>
            <a:ext cx="4956048" cy="823912"/>
          </a:xfrm>
        </p:spPr>
        <p:txBody>
          <a:bodyPr anchor="b"/>
          <a:lstStyle>
            <a:lvl1pPr marL="0" indent="0" latinLnBrk="0">
              <a:spcBef>
                <a:spcPts val="0"/>
              </a:spcBef>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7" name="日付プレースホルダー 6"/>
          <p:cNvSpPr>
            <a:spLocks noGrp="1"/>
          </p:cNvSpPr>
          <p:nvPr>
            <p:ph type="dt" sz="half" idx="10"/>
          </p:nvPr>
        </p:nvSpPr>
        <p:spPr/>
        <p:txBody>
          <a:bodyPr/>
          <a:lstStyle/>
          <a:p>
            <a:fld id="{4CF99945-0A15-4715-AB6C-F5E56CF20F70}" type="datetimeFigureOut">
              <a:t>2012/11/15</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日付プレースホルダー 2"/>
          <p:cNvSpPr>
            <a:spLocks noGrp="1"/>
          </p:cNvSpPr>
          <p:nvPr>
            <p:ph type="dt" sz="half" idx="10"/>
          </p:nvPr>
        </p:nvSpPr>
        <p:spPr/>
        <p:txBody>
          <a:bodyPr/>
          <a:lstStyle/>
          <a:p>
            <a:fld id="{4CF99945-0A15-4715-AB6C-F5E56CF20F70}" type="datetimeFigureOut">
              <a:t>2012/11/15</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F99945-0A15-4715-AB6C-F5E56CF20F70}" type="datetimeFigureOut">
              <a:t>2012/11/15</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つの画像とキャプション">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4CF99945-0A15-4715-AB6C-F5E56CF20F70}" type="datetimeFigureOut">
              <a:pPr/>
              <a:t>2012/11/15</a:t>
            </a:fld>
            <a:endParaRPr kumimoji="1" lang="ja-JP"/>
          </a:p>
        </p:txBody>
      </p:sp>
      <p:sp>
        <p:nvSpPr>
          <p:cNvPr id="7" name="フッター プレースホルダー 6"/>
          <p:cNvSpPr>
            <a:spLocks noGrp="1"/>
          </p:cNvSpPr>
          <p:nvPr>
            <p:ph type="ftr" sz="quarter" idx="11"/>
          </p:nvPr>
        </p:nvSpPr>
        <p:spPr/>
        <p:txBody>
          <a:bodyPr/>
          <a:lstStyle/>
          <a:p>
            <a:endParaRPr kumimoji="1" lang="ja-JP"/>
          </a:p>
        </p:txBody>
      </p:sp>
      <p:sp>
        <p:nvSpPr>
          <p:cNvPr id="8" name="スライド番号プレースホルダー 7"/>
          <p:cNvSpPr>
            <a:spLocks noGrp="1"/>
          </p:cNvSpPr>
          <p:nvPr>
            <p:ph type="sldNum" sz="quarter" idx="12"/>
          </p:nvPr>
        </p:nvSpPr>
        <p:spPr/>
        <p:txBody>
          <a:bodyPr/>
          <a:lstStyle/>
          <a:p>
            <a:fld id="{022B156B-59AE-415F-B24B-8756D48BB977}" type="slidenum">
              <a:pPr/>
              <a:t>‹#›</a:t>
            </a:fld>
            <a:endParaRPr kumimoji="1" lang="ja-JP"/>
          </a:p>
        </p:txBody>
      </p:sp>
      <p:grpSp>
        <p:nvGrpSpPr>
          <p:cNvPr id="9" name="グループ 8"/>
          <p:cNvGrpSpPr/>
          <p:nvPr/>
        </p:nvGrpSpPr>
        <p:grpSpPr>
          <a:xfrm>
            <a:off x="574431" y="724619"/>
            <a:ext cx="5318979" cy="3795623"/>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grpSp>
        <p:nvGrpSpPr>
          <p:cNvPr id="22" name="グループ 21"/>
          <p:cNvGrpSpPr/>
          <p:nvPr/>
        </p:nvGrpSpPr>
        <p:grpSpPr>
          <a:xfrm>
            <a:off x="6285120" y="724619"/>
            <a:ext cx="5318979" cy="3795623"/>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36" name="画像プレースホルダー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37" name="画像プレースホルダー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39" name="テキスト プレースホルダー 3"/>
          <p:cNvSpPr>
            <a:spLocks noGrp="1"/>
          </p:cNvSpPr>
          <p:nvPr>
            <p:ph type="body" sz="half" idx="2"/>
          </p:nvPr>
        </p:nvSpPr>
        <p:spPr>
          <a:xfrm>
            <a:off x="1052423" y="4648200"/>
            <a:ext cx="4368980" cy="1295400"/>
          </a:xfrm>
        </p:spPr>
        <p:txBody>
          <a:bodyPr>
            <a:normAutofit/>
          </a:bodyPr>
          <a:lstStyle>
            <a:lvl1pPr marL="0" indent="0" latinLnBrk="0">
              <a:spcBef>
                <a:spcPts val="1600"/>
              </a:spcBef>
              <a:buNone/>
              <a:defRPr kumimoji="1" lang="ja-JP" sz="14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40" name="テキスト プレースホルダー 3"/>
          <p:cNvSpPr>
            <a:spLocks noGrp="1"/>
          </p:cNvSpPr>
          <p:nvPr>
            <p:ph type="body" sz="half" idx="19"/>
          </p:nvPr>
        </p:nvSpPr>
        <p:spPr>
          <a:xfrm>
            <a:off x="6742908" y="4648200"/>
            <a:ext cx="4368980" cy="1295400"/>
          </a:xfrm>
        </p:spPr>
        <p:txBody>
          <a:bodyPr>
            <a:normAutofit/>
          </a:bodyPr>
          <a:lstStyle>
            <a:lvl1pPr marL="0" indent="0" latinLnBrk="0">
              <a:spcBef>
                <a:spcPts val="1600"/>
              </a:spcBef>
              <a:buNone/>
              <a:defRPr kumimoji="1" lang="ja-JP" sz="14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つの画像とキャプション">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4CF99945-0A15-4715-AB6C-F5E56CF20F70}" type="datetimeFigureOut">
              <a:pPr/>
              <a:t>2012/11/15</a:t>
            </a:fld>
            <a:endParaRPr kumimoji="1" lang="ja-JP"/>
          </a:p>
        </p:txBody>
      </p:sp>
      <p:sp>
        <p:nvSpPr>
          <p:cNvPr id="7" name="フッター プレースホルダー 6"/>
          <p:cNvSpPr>
            <a:spLocks noGrp="1"/>
          </p:cNvSpPr>
          <p:nvPr>
            <p:ph type="ftr" sz="quarter" idx="11"/>
          </p:nvPr>
        </p:nvSpPr>
        <p:spPr/>
        <p:txBody>
          <a:bodyPr/>
          <a:lstStyle/>
          <a:p>
            <a:endParaRPr kumimoji="1" lang="ja-JP"/>
          </a:p>
        </p:txBody>
      </p:sp>
      <p:sp>
        <p:nvSpPr>
          <p:cNvPr id="8" name="スライド番号プレースホルダー 7"/>
          <p:cNvSpPr>
            <a:spLocks noGrp="1"/>
          </p:cNvSpPr>
          <p:nvPr>
            <p:ph type="sldNum" sz="quarter" idx="12"/>
          </p:nvPr>
        </p:nvSpPr>
        <p:spPr/>
        <p:txBody>
          <a:bodyPr/>
          <a:lstStyle/>
          <a:p>
            <a:fld id="{022B156B-59AE-415F-B24B-8756D48BB977}" type="slidenum">
              <a:pPr/>
              <a:t>‹#›</a:t>
            </a:fld>
            <a:endParaRPr kumimoji="1" lang="ja-JP"/>
          </a:p>
        </p:txBody>
      </p:sp>
      <p:grpSp>
        <p:nvGrpSpPr>
          <p:cNvPr id="35" name="グループ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grpSp>
        <p:nvGrpSpPr>
          <p:cNvPr id="52" name="グループ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grpSp>
        <p:nvGrpSpPr>
          <p:cNvPr id="65" name="グループ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7"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8"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9"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0"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1"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2"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3"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4"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5"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6"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7"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78" name="画像プレースホルダー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79" name="画像プレースホルダー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80" name="画像プレースホルダー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latinLnBrk="0">
              <a:buNone/>
              <a:defRPr kumimoji="1" lang="ja-JP"/>
            </a:lvl1pPr>
          </a:lstStyle>
          <a:p>
            <a:r>
              <a:rPr kumimoji="1" lang="ja-JP" altLang="en-US" smtClean="0"/>
              <a:t>アイコンをクリックして図を追加</a:t>
            </a:r>
            <a:endParaRPr kumimoji="1" lang="ja-JP"/>
          </a:p>
        </p:txBody>
      </p:sp>
      <p:sp>
        <p:nvSpPr>
          <p:cNvPr id="81" name="テキスト プレースホルダー 3"/>
          <p:cNvSpPr>
            <a:spLocks noGrp="1"/>
          </p:cNvSpPr>
          <p:nvPr>
            <p:ph type="body" sz="half" idx="2"/>
          </p:nvPr>
        </p:nvSpPr>
        <p:spPr>
          <a:xfrm>
            <a:off x="948871" y="5018002"/>
            <a:ext cx="2743200" cy="914400"/>
          </a:xfrm>
        </p:spPr>
        <p:txBody>
          <a:bodyP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82" name="テキスト プレースホルダー 3"/>
          <p:cNvSpPr>
            <a:spLocks noGrp="1"/>
          </p:cNvSpPr>
          <p:nvPr>
            <p:ph type="body" sz="half" idx="21"/>
          </p:nvPr>
        </p:nvSpPr>
        <p:spPr>
          <a:xfrm>
            <a:off x="4707208" y="4582378"/>
            <a:ext cx="2743200" cy="914400"/>
          </a:xfrm>
        </p:spPr>
        <p:txBody>
          <a:bodyP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
        <p:nvSpPr>
          <p:cNvPr id="83" name="テキスト プレースホルダー 3"/>
          <p:cNvSpPr>
            <a:spLocks noGrp="1"/>
          </p:cNvSpPr>
          <p:nvPr>
            <p:ph type="body" sz="half" idx="22"/>
          </p:nvPr>
        </p:nvSpPr>
        <p:spPr>
          <a:xfrm>
            <a:off x="8489705" y="5018002"/>
            <a:ext cx="2743200" cy="914400"/>
          </a:xfrm>
        </p:spPr>
        <p:txBody>
          <a:bodyP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smtClean="0"/>
              <a:t>マスター テキストの書式設定</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2012/11/14</a:t>
            </a:r>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065212" y="237519"/>
            <a:ext cx="10058402" cy="823356"/>
          </a:xfrm>
        </p:spPr>
        <p:txBody>
          <a:bodyPr>
            <a:normAutofit/>
          </a:bodyPr>
          <a:lstStyle/>
          <a:p>
            <a:pPr algn="ctr"/>
            <a:r>
              <a:rPr lang="ja-JP" altLang="en-US" sz="3200" dirty="0" err="1" smtClean="0"/>
              <a:t>のじり</a:t>
            </a:r>
            <a:r>
              <a:rPr lang="ja-JP" altLang="en-US" sz="3200" dirty="0" smtClean="0"/>
              <a:t>地域包括支援センター　メルマガ登録のご案内</a:t>
            </a:r>
            <a:endParaRPr kumimoji="1" lang="ja-JP" sz="3200" dirty="0"/>
          </a:p>
        </p:txBody>
      </p:sp>
      <p:sp>
        <p:nvSpPr>
          <p:cNvPr id="14" name="コンテンツ プレースホルダー 13"/>
          <p:cNvSpPr>
            <a:spLocks noGrp="1"/>
          </p:cNvSpPr>
          <p:nvPr>
            <p:ph idx="1"/>
          </p:nvPr>
        </p:nvSpPr>
        <p:spPr>
          <a:xfrm>
            <a:off x="1393457" y="1166447"/>
            <a:ext cx="10058400" cy="756138"/>
          </a:xfrm>
        </p:spPr>
        <p:txBody>
          <a:bodyPr>
            <a:normAutofit/>
          </a:bodyPr>
          <a:lstStyle/>
          <a:p>
            <a:pPr marL="0" indent="0">
              <a:buNone/>
            </a:pPr>
            <a:r>
              <a:rPr lang="ja-JP" altLang="en-US" sz="1800" dirty="0" smtClean="0"/>
              <a:t>様々な福祉情報や福祉イベント、行事などの情報をお持ちの携帯電話で手軽に得る事ができるように、毎月</a:t>
            </a:r>
            <a:r>
              <a:rPr lang="en-US" altLang="ja-JP" sz="1800" dirty="0" smtClean="0"/>
              <a:t>1</a:t>
            </a:r>
            <a:r>
              <a:rPr lang="ja-JP" altLang="en-US" sz="1800" dirty="0" smtClean="0"/>
              <a:t>日と</a:t>
            </a:r>
            <a:r>
              <a:rPr lang="en-US" altLang="ja-JP" sz="1800" dirty="0" smtClean="0"/>
              <a:t>15</a:t>
            </a:r>
            <a:r>
              <a:rPr lang="ja-JP" altLang="en-US" sz="1800" dirty="0" smtClean="0"/>
              <a:t>日にメールマガジンを配信しております。是非ご登録下さいませ！</a:t>
            </a:r>
            <a:endParaRPr lang="en-US" altLang="ja-JP" sz="1800"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377" y="2209442"/>
            <a:ext cx="1057275" cy="1057275"/>
          </a:xfrm>
          <a:prstGeom prst="rect">
            <a:avLst/>
          </a:prstGeom>
        </p:spPr>
      </p:pic>
      <p:sp>
        <p:nvSpPr>
          <p:cNvPr id="5" name="コンテンツ プレースホルダー 13"/>
          <p:cNvSpPr txBox="1">
            <a:spLocks/>
          </p:cNvSpPr>
          <p:nvPr/>
        </p:nvSpPr>
        <p:spPr>
          <a:xfrm>
            <a:off x="443894" y="3345381"/>
            <a:ext cx="3002694" cy="41617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en-US" altLang="ja-JP" sz="1600" dirty="0" smtClean="0"/>
              <a:t>QR</a:t>
            </a:r>
            <a:r>
              <a:rPr lang="ja-JP" altLang="en-US" sz="1600" dirty="0" smtClean="0"/>
              <a:t>コードを携帯で読み取ります。</a:t>
            </a:r>
            <a:endParaRPr lang="ja-JP" altLang="en-US" sz="1600" dirty="0" smtClean="0"/>
          </a:p>
        </p:txBody>
      </p:sp>
      <p:sp>
        <p:nvSpPr>
          <p:cNvPr id="3" name="右矢印 2"/>
          <p:cNvSpPr/>
          <p:nvPr/>
        </p:nvSpPr>
        <p:spPr>
          <a:xfrm>
            <a:off x="2584942" y="2412212"/>
            <a:ext cx="738554" cy="651733"/>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585" y="1988263"/>
            <a:ext cx="3688967" cy="1499631"/>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123" y="2314129"/>
            <a:ext cx="3703286" cy="1499631"/>
          </a:xfrm>
          <a:prstGeom prst="rect">
            <a:avLst/>
          </a:prstGeom>
        </p:spPr>
      </p:pic>
      <p:sp>
        <p:nvSpPr>
          <p:cNvPr id="9" name="右矢印 8"/>
          <p:cNvSpPr/>
          <p:nvPr/>
        </p:nvSpPr>
        <p:spPr>
          <a:xfrm>
            <a:off x="7293677" y="2412212"/>
            <a:ext cx="738554" cy="651733"/>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13"/>
          <p:cNvSpPr txBox="1">
            <a:spLocks/>
          </p:cNvSpPr>
          <p:nvPr/>
        </p:nvSpPr>
        <p:spPr>
          <a:xfrm>
            <a:off x="3446584" y="3557309"/>
            <a:ext cx="3688967" cy="318540"/>
          </a:xfrm>
          <a:prstGeom prst="rect">
            <a:avLst/>
          </a:prstGeom>
        </p:spPr>
        <p:txBody>
          <a:bodyPr vert="horz" lIns="91440" tIns="45720" rIns="91440" bIns="45720" rtlCol="0">
            <a:normAutofit fontScale="850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600" dirty="0"/>
              <a:t>空</a:t>
            </a:r>
            <a:r>
              <a:rPr lang="ja-JP" altLang="en-US" sz="1600" dirty="0" smtClean="0"/>
              <a:t>メールを送信すると「仮登録」メールが届きます。</a:t>
            </a:r>
            <a:endParaRPr lang="en-US" altLang="ja-JP" sz="1600" dirty="0" smtClean="0"/>
          </a:p>
          <a:p>
            <a:pPr marL="0" indent="0">
              <a:buFont typeface="Arial" panose="020B0604020202020204" pitchFamily="34" charset="0"/>
              <a:buNone/>
            </a:pPr>
            <a:endParaRPr lang="ja-JP" altLang="en-US" sz="1600" dirty="0" smtClean="0"/>
          </a:p>
        </p:txBody>
      </p:sp>
      <p:sp>
        <p:nvSpPr>
          <p:cNvPr id="11" name="コンテンツ プレースホルダー 13"/>
          <p:cNvSpPr txBox="1">
            <a:spLocks/>
          </p:cNvSpPr>
          <p:nvPr/>
        </p:nvSpPr>
        <p:spPr>
          <a:xfrm>
            <a:off x="3446583" y="3803949"/>
            <a:ext cx="3688967" cy="318540"/>
          </a:xfrm>
          <a:prstGeom prst="rect">
            <a:avLst/>
          </a:prstGeom>
        </p:spPr>
        <p:txBody>
          <a:bodyPr vert="horz" lIns="91440" tIns="45720" rIns="91440" bIns="45720" rtlCol="0">
            <a:normAutofit fontScale="92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900" b="1" dirty="0" smtClean="0">
                <a:solidFill>
                  <a:srgbClr val="FF0000"/>
                </a:solidFill>
              </a:rPr>
              <a:t>○</a:t>
            </a:r>
            <a:r>
              <a:rPr lang="ja-JP" altLang="en-US" sz="1600" dirty="0" smtClean="0"/>
              <a:t>をクリックすると本登録画面になります。</a:t>
            </a:r>
            <a:endParaRPr lang="ja-JP" altLang="en-US" sz="1600" dirty="0" smtClean="0"/>
          </a:p>
        </p:txBody>
      </p:sp>
      <p:sp>
        <p:nvSpPr>
          <p:cNvPr id="7" name="円/楕円 6"/>
          <p:cNvSpPr/>
          <p:nvPr/>
        </p:nvSpPr>
        <p:spPr>
          <a:xfrm>
            <a:off x="3323496" y="3217435"/>
            <a:ext cx="3688967" cy="255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090845" y="3266717"/>
            <a:ext cx="3688967" cy="255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13"/>
          <p:cNvSpPr txBox="1">
            <a:spLocks/>
          </p:cNvSpPr>
          <p:nvPr/>
        </p:nvSpPr>
        <p:spPr>
          <a:xfrm>
            <a:off x="8136442" y="3875849"/>
            <a:ext cx="3688967" cy="318540"/>
          </a:xfrm>
          <a:prstGeom prst="rect">
            <a:avLst/>
          </a:prstGeom>
        </p:spPr>
        <p:txBody>
          <a:bodyPr vert="horz" lIns="91440" tIns="45720" rIns="91440" bIns="45720" rtlCol="0">
            <a:normAutofit fontScale="77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ご氏名欄にご氏名を入力して「登録」ボタンを押します。</a:t>
            </a:r>
            <a:endParaRPr lang="en-US" altLang="ja-JP" sz="1600" dirty="0" smtClean="0"/>
          </a:p>
          <a:p>
            <a:pPr marL="0" indent="0">
              <a:buFont typeface="Arial" panose="020B0604020202020204" pitchFamily="34" charset="0"/>
              <a:buNone/>
            </a:pPr>
            <a:endParaRPr lang="ja-JP" altLang="en-US" sz="1600" dirty="0" smtClean="0"/>
          </a:p>
        </p:txBody>
      </p:sp>
      <p:sp>
        <p:nvSpPr>
          <p:cNvPr id="18" name="コンテンツ プレースホルダー 13"/>
          <p:cNvSpPr txBox="1">
            <a:spLocks/>
          </p:cNvSpPr>
          <p:nvPr/>
        </p:nvSpPr>
        <p:spPr>
          <a:xfrm>
            <a:off x="8577498" y="1964456"/>
            <a:ext cx="3212119" cy="318540"/>
          </a:xfrm>
          <a:prstGeom prst="rect">
            <a:avLst/>
          </a:prstGeom>
          <a:ln>
            <a:solidFill>
              <a:schemeClr val="tx1"/>
            </a:solidFill>
            <a:prstDash val="dash"/>
          </a:ln>
        </p:spPr>
        <p:txBody>
          <a:bodyPr vert="horz" lIns="91440" tIns="45720" rIns="91440" bIns="45720" rtlCol="0">
            <a:normAutofit fontScale="850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配信先メールアドレス（あなたのアドレス）</a:t>
            </a:r>
            <a:endParaRPr lang="en-US" altLang="ja-JP" sz="1600" dirty="0" smtClean="0"/>
          </a:p>
          <a:p>
            <a:pPr marL="0" indent="0">
              <a:buFont typeface="Arial" panose="020B0604020202020204" pitchFamily="34" charset="0"/>
              <a:buNone/>
            </a:pPr>
            <a:endParaRPr lang="ja-JP" altLang="en-US" sz="1600" dirty="0" smtClean="0"/>
          </a:p>
        </p:txBody>
      </p:sp>
      <p:cxnSp>
        <p:nvCxnSpPr>
          <p:cNvPr id="12" name="直線矢印コネクタ 11"/>
          <p:cNvCxnSpPr>
            <a:stCxn id="18" idx="2"/>
          </p:cNvCxnSpPr>
          <p:nvPr/>
        </p:nvCxnSpPr>
        <p:spPr>
          <a:xfrm flipH="1">
            <a:off x="9536742" y="2282996"/>
            <a:ext cx="646816" cy="780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306" y="4283642"/>
            <a:ext cx="2236311" cy="1636887"/>
          </a:xfrm>
          <a:prstGeom prst="rect">
            <a:avLst/>
          </a:prstGeom>
        </p:spPr>
      </p:pic>
      <p:sp>
        <p:nvSpPr>
          <p:cNvPr id="20" name="右矢印 19"/>
          <p:cNvSpPr/>
          <p:nvPr/>
        </p:nvSpPr>
        <p:spPr>
          <a:xfrm rot="2554261">
            <a:off x="8729772" y="4286421"/>
            <a:ext cx="738554" cy="651733"/>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13"/>
          <p:cNvSpPr txBox="1">
            <a:spLocks/>
          </p:cNvSpPr>
          <p:nvPr/>
        </p:nvSpPr>
        <p:spPr>
          <a:xfrm>
            <a:off x="9553306" y="5920904"/>
            <a:ext cx="1723708" cy="318540"/>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登録が完了します。</a:t>
            </a:r>
            <a:endParaRPr lang="en-US" altLang="ja-JP" sz="1600" dirty="0" smtClean="0"/>
          </a:p>
          <a:p>
            <a:pPr marL="0" indent="0">
              <a:buFont typeface="Arial" panose="020B0604020202020204" pitchFamily="34" charset="0"/>
              <a:buNone/>
            </a:pPr>
            <a:endParaRPr lang="ja-JP" altLang="en-US" sz="1600" dirty="0" smtClean="0"/>
          </a:p>
        </p:txBody>
      </p:sp>
      <p:sp>
        <p:nvSpPr>
          <p:cNvPr id="23" name="右矢印 22"/>
          <p:cNvSpPr/>
          <p:nvPr/>
        </p:nvSpPr>
        <p:spPr>
          <a:xfrm rot="10800000">
            <a:off x="8606649" y="5247897"/>
            <a:ext cx="738554" cy="651733"/>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367" y="4358804"/>
            <a:ext cx="3267075" cy="1562100"/>
          </a:xfrm>
          <a:prstGeom prst="rect">
            <a:avLst/>
          </a:prstGeom>
        </p:spPr>
      </p:pic>
      <p:sp>
        <p:nvSpPr>
          <p:cNvPr id="25" name="コンテンツ プレースホルダー 13"/>
          <p:cNvSpPr txBox="1">
            <a:spLocks/>
          </p:cNvSpPr>
          <p:nvPr/>
        </p:nvSpPr>
        <p:spPr>
          <a:xfrm>
            <a:off x="4869367" y="5933377"/>
            <a:ext cx="3252756" cy="318540"/>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登録が完了したメールが携帯に届きます。</a:t>
            </a:r>
            <a:endParaRPr lang="en-US" altLang="ja-JP" sz="1600" dirty="0" smtClean="0"/>
          </a:p>
          <a:p>
            <a:pPr marL="0" indent="0">
              <a:buFont typeface="Arial" panose="020B0604020202020204" pitchFamily="34" charset="0"/>
              <a:buNone/>
            </a:pPr>
            <a:endParaRPr lang="ja-JP" altLang="en-US" sz="1600" dirty="0" smtClean="0"/>
          </a:p>
        </p:txBody>
      </p:sp>
      <p:pic>
        <p:nvPicPr>
          <p:cNvPr id="26" name="図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324" y="3875849"/>
            <a:ext cx="1471713" cy="2164912"/>
          </a:xfrm>
          <a:prstGeom prst="rect">
            <a:avLst/>
          </a:prstGeom>
        </p:spPr>
      </p:pic>
      <p:sp>
        <p:nvSpPr>
          <p:cNvPr id="27" name="右矢印 26"/>
          <p:cNvSpPr/>
          <p:nvPr/>
        </p:nvSpPr>
        <p:spPr>
          <a:xfrm rot="10800000">
            <a:off x="2971804" y="4480039"/>
            <a:ext cx="738554" cy="651733"/>
          </a:xfrm>
          <a:prstGeom prst="rightArrow">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13"/>
          <p:cNvSpPr txBox="1">
            <a:spLocks/>
          </p:cNvSpPr>
          <p:nvPr/>
        </p:nvSpPr>
        <p:spPr>
          <a:xfrm rot="20609022">
            <a:off x="1919851" y="5302120"/>
            <a:ext cx="3252756" cy="318540"/>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t>毎月</a:t>
            </a:r>
            <a:r>
              <a:rPr lang="en-US" altLang="ja-JP" sz="1600" b="1" dirty="0" smtClean="0">
                <a:solidFill>
                  <a:schemeClr val="bg2">
                    <a:lumMod val="50000"/>
                  </a:schemeClr>
                </a:solidFill>
              </a:rPr>
              <a:t>1</a:t>
            </a:r>
            <a:r>
              <a:rPr lang="ja-JP" altLang="en-US" sz="1600" b="1" dirty="0" smtClean="0">
                <a:solidFill>
                  <a:schemeClr val="bg2">
                    <a:lumMod val="50000"/>
                  </a:schemeClr>
                </a:solidFill>
              </a:rPr>
              <a:t>日</a:t>
            </a:r>
            <a:r>
              <a:rPr lang="ja-JP" altLang="en-US" sz="1600" dirty="0" smtClean="0"/>
              <a:t>と</a:t>
            </a:r>
            <a:r>
              <a:rPr lang="en-US" altLang="ja-JP" sz="1600" b="1" dirty="0" smtClean="0">
                <a:solidFill>
                  <a:schemeClr val="bg2">
                    <a:lumMod val="50000"/>
                  </a:schemeClr>
                </a:solidFill>
              </a:rPr>
              <a:t>15</a:t>
            </a:r>
            <a:r>
              <a:rPr lang="ja-JP" altLang="en-US" sz="1600" b="1" dirty="0" smtClean="0">
                <a:solidFill>
                  <a:schemeClr val="bg2">
                    <a:lumMod val="50000"/>
                  </a:schemeClr>
                </a:solidFill>
              </a:rPr>
              <a:t>日</a:t>
            </a:r>
            <a:r>
              <a:rPr lang="ja-JP" altLang="en-US" sz="1600" dirty="0" smtClean="0"/>
              <a:t>にメールが届きます♪</a:t>
            </a:r>
            <a:endParaRPr lang="en-US" altLang="ja-JP" sz="1600" dirty="0" smtClean="0"/>
          </a:p>
          <a:p>
            <a:pPr marL="0" indent="0">
              <a:buFont typeface="Arial" panose="020B0604020202020204" pitchFamily="34" charset="0"/>
              <a:buNone/>
            </a:pPr>
            <a:endParaRPr lang="ja-JP" altLang="en-US" sz="1600" dirty="0" smtClean="0"/>
          </a:p>
        </p:txBody>
      </p:sp>
      <p:sp>
        <p:nvSpPr>
          <p:cNvPr id="29" name="円形吹き出し 28"/>
          <p:cNvSpPr/>
          <p:nvPr/>
        </p:nvSpPr>
        <p:spPr>
          <a:xfrm>
            <a:off x="10675809" y="164123"/>
            <a:ext cx="1202409" cy="926123"/>
          </a:xfrm>
          <a:prstGeom prst="wedgeEllipseCallout">
            <a:avLst>
              <a:gd name="adj1" fmla="val -70549"/>
              <a:gd name="adj2" fmla="val 1877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0839931" y="386862"/>
            <a:ext cx="1104003" cy="461665"/>
          </a:xfrm>
          <a:prstGeom prst="rect">
            <a:avLst/>
          </a:prstGeom>
          <a:noFill/>
        </p:spPr>
        <p:txBody>
          <a:bodyPr wrap="square" rtlCol="0">
            <a:spAutoFit/>
          </a:bodyPr>
          <a:lstStyle/>
          <a:p>
            <a:r>
              <a:rPr kumimoji="1" lang="en-US" altLang="ja-JP" sz="1200" dirty="0" smtClean="0">
                <a:solidFill>
                  <a:schemeClr val="bg1"/>
                </a:solidFill>
                <a:latin typeface="HG丸ｺﾞｼｯｸM-PRO" pitchFamily="50" charset="-128"/>
                <a:ea typeface="HG丸ｺﾞｼｯｸM-PRO" pitchFamily="50" charset="-128"/>
              </a:rPr>
              <a:t>1</a:t>
            </a:r>
            <a:r>
              <a:rPr kumimoji="1" lang="ja-JP" altLang="en-US" sz="1200" dirty="0" smtClean="0">
                <a:solidFill>
                  <a:schemeClr val="bg1"/>
                </a:solidFill>
                <a:latin typeface="HG丸ｺﾞｼｯｸM-PRO" pitchFamily="50" charset="-128"/>
                <a:ea typeface="HG丸ｺﾞｼｯｸM-PRO" pitchFamily="50" charset="-128"/>
              </a:rPr>
              <a:t>日と</a:t>
            </a:r>
            <a:r>
              <a:rPr kumimoji="1" lang="en-US" altLang="ja-JP" sz="1200" dirty="0" smtClean="0">
                <a:solidFill>
                  <a:schemeClr val="bg1"/>
                </a:solidFill>
                <a:latin typeface="HG丸ｺﾞｼｯｸM-PRO" pitchFamily="50" charset="-128"/>
                <a:ea typeface="HG丸ｺﾞｼｯｸM-PRO" pitchFamily="50" charset="-128"/>
              </a:rPr>
              <a:t>15</a:t>
            </a:r>
            <a:r>
              <a:rPr kumimoji="1" lang="ja-JP" altLang="en-US" sz="1200" dirty="0" smtClean="0">
                <a:solidFill>
                  <a:schemeClr val="bg1"/>
                </a:solidFill>
                <a:latin typeface="HG丸ｺﾞｼｯｸM-PRO" pitchFamily="50" charset="-128"/>
                <a:ea typeface="HG丸ｺﾞｼｯｸM-PRO" pitchFamily="50" charset="-128"/>
              </a:rPr>
              <a:t>日に配信♪</a:t>
            </a:r>
            <a:endParaRPr kumimoji="1" lang="ja-JP" altLang="en-US" sz="1200" dirty="0">
              <a:solidFill>
                <a:schemeClr val="bg1"/>
              </a:solidFill>
              <a:latin typeface="HG丸ｺﾞｼｯｸM-PRO" pitchFamily="50" charset="-128"/>
              <a:ea typeface="HG丸ｺﾞｼｯｸM-PRO" pitchFamily="50" charset="-128"/>
            </a:endParaRPr>
          </a:p>
        </p:txBody>
      </p:sp>
      <p:sp>
        <p:nvSpPr>
          <p:cNvPr id="31" name="コンテンツ プレースホルダー 13"/>
          <p:cNvSpPr txBox="1">
            <a:spLocks/>
          </p:cNvSpPr>
          <p:nvPr/>
        </p:nvSpPr>
        <p:spPr>
          <a:xfrm>
            <a:off x="166577" y="6510200"/>
            <a:ext cx="5952867" cy="318540"/>
          </a:xfrm>
          <a:prstGeom prst="rect">
            <a:avLst/>
          </a:prstGeom>
        </p:spPr>
        <p:txBody>
          <a:bodyPr vert="horz" lIns="91440" tIns="45720" rIns="91440" bIns="45720" rtlCol="0">
            <a:normAutofit fontScale="850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en-US" altLang="ja-JP" sz="1200" dirty="0" smtClean="0">
                <a:solidFill>
                  <a:srgbClr val="FF0000"/>
                </a:solidFill>
              </a:rPr>
              <a:t>*</a:t>
            </a:r>
            <a:r>
              <a:rPr lang="ja-JP" altLang="en-US" sz="1200" dirty="0" smtClean="0">
                <a:solidFill>
                  <a:srgbClr val="FF0000"/>
                </a:solidFill>
              </a:rPr>
              <a:t>メールフィルターや指定受信を設定の方は</a:t>
            </a:r>
            <a:r>
              <a:rPr lang="ja-JP" altLang="en-US" sz="1200" dirty="0">
                <a:solidFill>
                  <a:srgbClr val="FF0000"/>
                </a:solidFill>
              </a:rPr>
              <a:t>設定</a:t>
            </a:r>
            <a:r>
              <a:rPr lang="ja-JP" altLang="en-US" sz="1200" dirty="0" smtClean="0">
                <a:solidFill>
                  <a:srgbClr val="FF0000"/>
                </a:solidFill>
              </a:rPr>
              <a:t>解除や</a:t>
            </a:r>
            <a:r>
              <a:rPr lang="en-US" altLang="ja-JP" sz="1200" dirty="0" smtClean="0">
                <a:solidFill>
                  <a:srgbClr val="FF0000"/>
                </a:solidFill>
              </a:rPr>
              <a:t>@festa.ocn.ne.jp</a:t>
            </a:r>
            <a:r>
              <a:rPr lang="ja-JP" altLang="en-US" sz="1200" dirty="0" smtClean="0">
                <a:solidFill>
                  <a:srgbClr val="FF0000"/>
                </a:solidFill>
              </a:rPr>
              <a:t>からの受信設定をお願いします。</a:t>
            </a:r>
            <a:endParaRPr lang="en-US" altLang="ja-JP" sz="1200" dirty="0" smtClean="0">
              <a:solidFill>
                <a:srgbClr val="FF0000"/>
              </a:solidFill>
            </a:endParaRPr>
          </a:p>
          <a:p>
            <a:pPr marL="0" indent="0">
              <a:buFont typeface="Arial" panose="020B0604020202020204" pitchFamily="34" charset="0"/>
              <a:buNone/>
            </a:pPr>
            <a:endParaRPr lang="ja-JP" altLang="en-US" sz="1200" dirty="0" smtClean="0">
              <a:solidFill>
                <a:srgbClr val="FF0000"/>
              </a:solidFill>
            </a:endParaRPr>
          </a:p>
        </p:txBody>
      </p:sp>
      <p:sp>
        <p:nvSpPr>
          <p:cNvPr id="32" name="コンテンツ プレースホルダー 13"/>
          <p:cNvSpPr txBox="1">
            <a:spLocks/>
          </p:cNvSpPr>
          <p:nvPr/>
        </p:nvSpPr>
        <p:spPr>
          <a:xfrm>
            <a:off x="8550080" y="6350930"/>
            <a:ext cx="3393854" cy="31854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200" dirty="0" smtClean="0">
                <a:solidFill>
                  <a:schemeClr val="tx2"/>
                </a:solidFill>
              </a:rPr>
              <a:t>配信元：の</a:t>
            </a:r>
            <a:r>
              <a:rPr lang="ja-JP" altLang="en-US" sz="1200" dirty="0" err="1" smtClean="0">
                <a:solidFill>
                  <a:schemeClr val="tx2"/>
                </a:solidFill>
              </a:rPr>
              <a:t>じり</a:t>
            </a:r>
            <a:r>
              <a:rPr lang="ja-JP" altLang="en-US" sz="1200" dirty="0" smtClean="0">
                <a:solidFill>
                  <a:schemeClr val="tx2"/>
                </a:solidFill>
              </a:rPr>
              <a:t>地域包括支援センター　</a:t>
            </a:r>
            <a:r>
              <a:rPr lang="en-US" altLang="ja-JP" sz="1200" dirty="0" smtClean="0">
                <a:solidFill>
                  <a:schemeClr val="tx2"/>
                </a:solidFill>
              </a:rPr>
              <a:t>2015.2</a:t>
            </a:r>
            <a:r>
              <a:rPr lang="ja-JP" altLang="en-US" sz="1200" dirty="0" smtClean="0">
                <a:solidFill>
                  <a:schemeClr val="tx2"/>
                </a:solidFill>
              </a:rPr>
              <a:t>版</a:t>
            </a:r>
            <a:endParaRPr lang="en-US" altLang="ja-JP" sz="1200" dirty="0" smtClean="0">
              <a:solidFill>
                <a:schemeClr val="tx2"/>
              </a:solidFill>
            </a:endParaRPr>
          </a:p>
          <a:p>
            <a:pPr marL="0" indent="0">
              <a:buFont typeface="Arial" panose="020B0604020202020204" pitchFamily="34" charset="0"/>
              <a:buNone/>
            </a:pPr>
            <a:endParaRPr lang="ja-JP" altLang="en-US" sz="1200" dirty="0" smtClean="0">
              <a:solidFill>
                <a:schemeClr val="tx2"/>
              </a:solidFill>
            </a:endParaRPr>
          </a:p>
        </p:txBody>
      </p:sp>
      <p:sp>
        <p:nvSpPr>
          <p:cNvPr id="33" name="円形吹き出し 32"/>
          <p:cNvSpPr/>
          <p:nvPr/>
        </p:nvSpPr>
        <p:spPr>
          <a:xfrm>
            <a:off x="107960" y="1388006"/>
            <a:ext cx="1202409" cy="926123"/>
          </a:xfrm>
          <a:prstGeom prst="wedgeEllipseCallout">
            <a:avLst>
              <a:gd name="adj1" fmla="val 20123"/>
              <a:gd name="adj2" fmla="val 694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33716" y="1702295"/>
            <a:ext cx="1104003" cy="276999"/>
          </a:xfrm>
          <a:prstGeom prst="rect">
            <a:avLst/>
          </a:prstGeom>
          <a:noFill/>
        </p:spPr>
        <p:txBody>
          <a:bodyPr wrap="square" rtlCol="0">
            <a:spAutoFit/>
          </a:bodyPr>
          <a:lstStyle/>
          <a:p>
            <a:r>
              <a:rPr kumimoji="1" lang="ja-JP" altLang="en-US" sz="1200" dirty="0" smtClean="0">
                <a:solidFill>
                  <a:schemeClr val="bg1"/>
                </a:solidFill>
                <a:latin typeface="HG丸ｺﾞｼｯｸM-PRO" pitchFamily="50" charset="-128"/>
                <a:ea typeface="HG丸ｺﾞｼｯｸM-PRO" pitchFamily="50" charset="-128"/>
              </a:rPr>
              <a:t>～登録方法～</a:t>
            </a:r>
            <a:endParaRPr kumimoji="1" lang="ja-JP" altLang="en-US" sz="1200" dirty="0">
              <a:solidFill>
                <a:schemeClr val="bg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168</Words>
  <Application>Microsoft Office PowerPoint</Application>
  <PresentationFormat>ユーザー設定</PresentationFormat>
  <Paragraphs>14</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TS103431377</vt:lpstr>
      <vt:lpstr>のじり地域包括支援センター　メルマガ登録のご案内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2015-02-18T07:13:22Z</dcterms:created>
  <dcterms:modified xsi:type="dcterms:W3CDTF">2015-02-19T01:26:04Z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