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1"/>
  </p:sldMasterIdLst>
  <p:sldIdLst>
    <p:sldId id="259" r:id="rId2"/>
  </p:sldIdLst>
  <p:sldSz cx="7775575" cy="10907713"/>
  <p:notesSz cx="6797675" cy="9928225"/>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597"/>
    <a:srgbClr val="0B5395"/>
    <a:srgbClr val="DEEBF7"/>
    <a:srgbClr val="F6E967"/>
    <a:srgbClr val="F4A300"/>
    <a:srgbClr val="000000"/>
    <a:srgbClr val="1F4E79"/>
    <a:srgbClr val="3F64A8"/>
    <a:srgbClr val="FAC900"/>
    <a:srgbClr val="EA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autoAdjust="0"/>
  </p:normalViewPr>
  <p:slideViewPr>
    <p:cSldViewPr snapToGrid="0">
      <p:cViewPr>
        <p:scale>
          <a:sx n="100" d="100"/>
          <a:sy n="100" d="100"/>
        </p:scale>
        <p:origin x="-750" y="1002"/>
      </p:cViewPr>
      <p:guideLst>
        <p:guide orient="horz" pos="3435"/>
        <p:guide pos="2449"/>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p:spPr>
        <p:txBody>
          <a:bodyPr anchor="b"/>
          <a:lstStyle>
            <a:lvl1pPr algn="ctr">
              <a:defRPr sz="9543"/>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71947" y="5729075"/>
            <a:ext cx="5831681" cy="2633505"/>
          </a:xfrm>
        </p:spPr>
        <p:txBody>
          <a:bodyPr/>
          <a:lstStyle>
            <a:lvl1pPr marL="0" indent="0" algn="ctr">
              <a:buNone/>
              <a:defRPr sz="3817"/>
            </a:lvl1pPr>
            <a:lvl2pPr marL="727174" indent="0" algn="ctr">
              <a:buNone/>
              <a:defRPr sz="3182"/>
            </a:lvl2pPr>
            <a:lvl3pPr marL="1454349" indent="0" algn="ctr">
              <a:buNone/>
              <a:defRPr sz="2863"/>
            </a:lvl3pPr>
            <a:lvl4pPr marL="2181522" indent="0" algn="ctr">
              <a:buNone/>
              <a:defRPr sz="2545"/>
            </a:lvl4pPr>
            <a:lvl5pPr marL="2908696" indent="0" algn="ctr">
              <a:buNone/>
              <a:defRPr sz="2545"/>
            </a:lvl5pPr>
            <a:lvl6pPr marL="3635871" indent="0" algn="ctr">
              <a:buNone/>
              <a:defRPr sz="2545"/>
            </a:lvl6pPr>
            <a:lvl7pPr marL="4363045" indent="0" algn="ctr">
              <a:buNone/>
              <a:defRPr sz="2545"/>
            </a:lvl7pPr>
            <a:lvl8pPr marL="5090220" indent="0" algn="ctr">
              <a:buNone/>
              <a:defRPr sz="2545"/>
            </a:lvl8pPr>
            <a:lvl9pPr marL="5817393" indent="0" algn="ctr">
              <a:buNone/>
              <a:defRPr sz="2545"/>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pPr/>
              <a:t>5/15/2015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345001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2"/>
            <a:ext cx="2507825" cy="2545133"/>
          </a:xfrm>
        </p:spPr>
        <p:txBody>
          <a:bodyPr anchor="b"/>
          <a:lstStyle>
            <a:lvl1pPr>
              <a:defRPr sz="5089"/>
            </a:lvl1pPr>
          </a:lstStyle>
          <a:p>
            <a:r>
              <a:rPr lang="ja-JP" altLang="en-US" smtClean="0"/>
              <a:t>マスター タイトルの書式設定</a:t>
            </a:r>
            <a:endParaRPr lang="en-US" dirty="0"/>
          </a:p>
        </p:txBody>
      </p:sp>
      <p:sp>
        <p:nvSpPr>
          <p:cNvPr id="3" name="Picture Placeholder 2"/>
          <p:cNvSpPr>
            <a:spLocks noGrp="1" noChangeAspect="1"/>
          </p:cNvSpPr>
          <p:nvPr>
            <p:ph type="pic" idx="1" hasCustomPrompt="1"/>
          </p:nvPr>
        </p:nvSpPr>
        <p:spPr>
          <a:xfrm>
            <a:off x="3305632" y="1570510"/>
            <a:ext cx="3910177" cy="2762951"/>
          </a:xfrm>
          <a:solidFill>
            <a:schemeClr val="bg1">
              <a:lumMod val="75000"/>
            </a:schemeClr>
          </a:solidFill>
        </p:spPr>
        <p:txBody>
          <a:bodyPr anchor="ctr">
            <a:normAutofit/>
          </a:bodyPr>
          <a:lstStyle>
            <a:lvl1pPr marL="0" indent="0">
              <a:buNone/>
              <a:defRPr sz="1200"/>
            </a:lvl1pPr>
            <a:lvl2pPr marL="727174" indent="0">
              <a:buNone/>
              <a:defRPr sz="4454"/>
            </a:lvl2pPr>
            <a:lvl3pPr marL="1454349" indent="0">
              <a:buNone/>
              <a:defRPr sz="3817"/>
            </a:lvl3pPr>
            <a:lvl4pPr marL="2181522" indent="0">
              <a:buNone/>
              <a:defRPr sz="3182"/>
            </a:lvl4pPr>
            <a:lvl5pPr marL="2908696" indent="0">
              <a:buNone/>
              <a:defRPr sz="3182"/>
            </a:lvl5pPr>
            <a:lvl6pPr marL="3635871" indent="0">
              <a:buNone/>
              <a:defRPr sz="3182"/>
            </a:lvl6pPr>
            <a:lvl7pPr marL="4363045" indent="0">
              <a:buNone/>
              <a:defRPr sz="3182"/>
            </a:lvl7pPr>
            <a:lvl8pPr marL="5090220" indent="0">
              <a:buNone/>
              <a:defRPr sz="3182"/>
            </a:lvl8pPr>
            <a:lvl9pPr marL="5817393" indent="0">
              <a:buNone/>
              <a:defRPr sz="3182"/>
            </a:lvl9pPr>
          </a:lstStyle>
          <a:p>
            <a:r>
              <a:rPr lang="ja-JP" altLang="en-US" dirty="0" smtClean="0"/>
              <a:t>写真をいれてください。</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2545"/>
            </a:lvl1pPr>
            <a:lvl2pPr marL="727174" indent="0">
              <a:buNone/>
              <a:defRPr sz="2226"/>
            </a:lvl2pPr>
            <a:lvl3pPr marL="1454349" indent="0">
              <a:buNone/>
              <a:defRPr sz="1909"/>
            </a:lvl3pPr>
            <a:lvl4pPr marL="2181522" indent="0">
              <a:buNone/>
              <a:defRPr sz="1591"/>
            </a:lvl4pPr>
            <a:lvl5pPr marL="2908696" indent="0">
              <a:buNone/>
              <a:defRPr sz="1591"/>
            </a:lvl5pPr>
            <a:lvl6pPr marL="3635871" indent="0">
              <a:buNone/>
              <a:defRPr sz="1591"/>
            </a:lvl6pPr>
            <a:lvl7pPr marL="4363045" indent="0">
              <a:buNone/>
              <a:defRPr sz="1591"/>
            </a:lvl7pPr>
            <a:lvl8pPr marL="5090220" indent="0">
              <a:buNone/>
              <a:defRPr sz="1591"/>
            </a:lvl8pPr>
            <a:lvl9pPr marL="5817393" indent="0">
              <a:buNone/>
              <a:defRPr sz="1591"/>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pPr/>
              <a:t>5/15/2015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pPr/>
              <a:t>‹#›</a:t>
            </a:fld>
            <a:endParaRPr lang="en-US" dirty="0"/>
          </a:p>
        </p:txBody>
      </p:sp>
      <p:sp>
        <p:nvSpPr>
          <p:cNvPr id="9" name="図プレースホルダー 8"/>
          <p:cNvSpPr>
            <a:spLocks noGrp="1"/>
          </p:cNvSpPr>
          <p:nvPr>
            <p:ph type="pic" sz="quarter" idx="13" hasCustomPrompt="1"/>
          </p:nvPr>
        </p:nvSpPr>
        <p:spPr>
          <a:xfrm>
            <a:off x="3305175" y="4651374"/>
            <a:ext cx="3909600" cy="2764800"/>
          </a:xfrm>
          <a:solidFill>
            <a:schemeClr val="bg1">
              <a:lumMod val="75000"/>
            </a:schemeClr>
          </a:solidFill>
        </p:spPr>
        <p:txBody>
          <a:bodyPr anchor="ctr">
            <a:normAutofit/>
          </a:bodyPr>
          <a:lstStyle>
            <a:lvl1pPr marL="0" indent="0">
              <a:buNone/>
              <a:defRPr sz="1200"/>
            </a:lvl1pPr>
          </a:lstStyle>
          <a:p>
            <a:r>
              <a:rPr kumimoji="1" lang="ja-JP" altLang="en-US" dirty="0" smtClean="0"/>
              <a:t>写真をいれてください。</a:t>
            </a:r>
            <a:endParaRPr kumimoji="1" lang="ja-JP" altLang="en-US" dirty="0"/>
          </a:p>
        </p:txBody>
      </p:sp>
    </p:spTree>
    <p:extLst>
      <p:ext uri="{BB962C8B-B14F-4D97-AF65-F5344CB8AC3E}">
        <p14:creationId xmlns:p14="http://schemas.microsoft.com/office/powerpoint/2010/main" val="1732610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pPr/>
              <a:t>5/15/2015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24722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6"/>
            <a:ext cx="1676609" cy="9243782"/>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34571" y="580736"/>
            <a:ext cx="4932630" cy="924378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pPr/>
              <a:t>5/15/2015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59630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pPr/>
              <a:t>5/15/2015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517727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p:spPr>
        <p:txBody>
          <a:bodyPr anchor="b"/>
          <a:lstStyle>
            <a:lvl1pPr>
              <a:defRPr sz="9543"/>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0522" y="7299586"/>
            <a:ext cx="6706433" cy="2386061"/>
          </a:xfrm>
        </p:spPr>
        <p:txBody>
          <a:bodyPr/>
          <a:lstStyle>
            <a:lvl1pPr marL="0" indent="0">
              <a:buNone/>
              <a:defRPr sz="3817">
                <a:solidFill>
                  <a:schemeClr val="tx1"/>
                </a:solidFill>
              </a:defRPr>
            </a:lvl1pPr>
            <a:lvl2pPr marL="727174" indent="0">
              <a:buNone/>
              <a:defRPr sz="3182">
                <a:solidFill>
                  <a:schemeClr val="tx1">
                    <a:tint val="75000"/>
                  </a:schemeClr>
                </a:solidFill>
              </a:defRPr>
            </a:lvl2pPr>
            <a:lvl3pPr marL="1454349" indent="0">
              <a:buNone/>
              <a:defRPr sz="2863">
                <a:solidFill>
                  <a:schemeClr val="tx1">
                    <a:tint val="75000"/>
                  </a:schemeClr>
                </a:solidFill>
              </a:defRPr>
            </a:lvl3pPr>
            <a:lvl4pPr marL="2181522" indent="0">
              <a:buNone/>
              <a:defRPr sz="2545">
                <a:solidFill>
                  <a:schemeClr val="tx1">
                    <a:tint val="75000"/>
                  </a:schemeClr>
                </a:solidFill>
              </a:defRPr>
            </a:lvl4pPr>
            <a:lvl5pPr marL="2908696" indent="0">
              <a:buNone/>
              <a:defRPr sz="2545">
                <a:solidFill>
                  <a:schemeClr val="tx1">
                    <a:tint val="75000"/>
                  </a:schemeClr>
                </a:solidFill>
              </a:defRPr>
            </a:lvl5pPr>
            <a:lvl6pPr marL="3635871" indent="0">
              <a:buNone/>
              <a:defRPr sz="2545">
                <a:solidFill>
                  <a:schemeClr val="tx1">
                    <a:tint val="75000"/>
                  </a:schemeClr>
                </a:solidFill>
              </a:defRPr>
            </a:lvl6pPr>
            <a:lvl7pPr marL="4363045" indent="0">
              <a:buNone/>
              <a:defRPr sz="2545">
                <a:solidFill>
                  <a:schemeClr val="tx1">
                    <a:tint val="75000"/>
                  </a:schemeClr>
                </a:solidFill>
              </a:defRPr>
            </a:lvl7pPr>
            <a:lvl8pPr marL="5090220" indent="0">
              <a:buNone/>
              <a:defRPr sz="2545">
                <a:solidFill>
                  <a:schemeClr val="tx1">
                    <a:tint val="75000"/>
                  </a:schemeClr>
                </a:solidFill>
              </a:defRPr>
            </a:lvl8pPr>
            <a:lvl9pPr marL="5817393" indent="0">
              <a:buNone/>
              <a:defRPr sz="2545">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764DE79-268F-4C1A-8933-263129D2AF90}" type="datetimeFigureOut">
              <a:rPr lang="en-US" smtClean="0"/>
              <a:pPr/>
              <a:t>5/15/2015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237654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34571" y="2903674"/>
            <a:ext cx="3304619" cy="69208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936385" y="2903674"/>
            <a:ext cx="3304619" cy="69208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pPr/>
              <a:t>5/15/2015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01434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5585" y="2673906"/>
            <a:ext cx="3289432" cy="1310439"/>
          </a:xfrm>
        </p:spPr>
        <p:txBody>
          <a:bodyPr anchor="b"/>
          <a:lstStyle>
            <a:lvl1pPr marL="0" indent="0">
              <a:buNone/>
              <a:defRPr sz="3817" b="1"/>
            </a:lvl1pPr>
            <a:lvl2pPr marL="727174" indent="0">
              <a:buNone/>
              <a:defRPr sz="3182" b="1"/>
            </a:lvl2pPr>
            <a:lvl3pPr marL="1454349" indent="0">
              <a:buNone/>
              <a:defRPr sz="2863" b="1"/>
            </a:lvl3pPr>
            <a:lvl4pPr marL="2181522" indent="0">
              <a:buNone/>
              <a:defRPr sz="2545" b="1"/>
            </a:lvl4pPr>
            <a:lvl5pPr marL="2908696" indent="0">
              <a:buNone/>
              <a:defRPr sz="2545" b="1"/>
            </a:lvl5pPr>
            <a:lvl6pPr marL="3635871" indent="0">
              <a:buNone/>
              <a:defRPr sz="2545" b="1"/>
            </a:lvl6pPr>
            <a:lvl7pPr marL="4363045" indent="0">
              <a:buNone/>
              <a:defRPr sz="2545" b="1"/>
            </a:lvl7pPr>
            <a:lvl8pPr marL="5090220" indent="0">
              <a:buNone/>
              <a:defRPr sz="2545" b="1"/>
            </a:lvl8pPr>
            <a:lvl9pPr marL="5817393" indent="0">
              <a:buNone/>
              <a:defRPr sz="2545" b="1"/>
            </a:lvl9pPr>
          </a:lstStyle>
          <a:p>
            <a:pPr lvl="0"/>
            <a:r>
              <a:rPr lang="ja-JP" altLang="en-US" smtClean="0"/>
              <a:t>マスター テキストの書式設定</a:t>
            </a:r>
          </a:p>
        </p:txBody>
      </p:sp>
      <p:sp>
        <p:nvSpPr>
          <p:cNvPr id="4" name="Content Placeholder 3"/>
          <p:cNvSpPr>
            <a:spLocks noGrp="1"/>
          </p:cNvSpPr>
          <p:nvPr>
            <p:ph sz="half" idx="2"/>
          </p:nvPr>
        </p:nvSpPr>
        <p:spPr>
          <a:xfrm>
            <a:off x="535585" y="3984346"/>
            <a:ext cx="3289432" cy="586037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936386" y="2673906"/>
            <a:ext cx="3305632" cy="1310439"/>
          </a:xfrm>
        </p:spPr>
        <p:txBody>
          <a:bodyPr anchor="b"/>
          <a:lstStyle>
            <a:lvl1pPr marL="0" indent="0">
              <a:buNone/>
              <a:defRPr sz="3817" b="1"/>
            </a:lvl1pPr>
            <a:lvl2pPr marL="727174" indent="0">
              <a:buNone/>
              <a:defRPr sz="3182" b="1"/>
            </a:lvl2pPr>
            <a:lvl3pPr marL="1454349" indent="0">
              <a:buNone/>
              <a:defRPr sz="2863" b="1"/>
            </a:lvl3pPr>
            <a:lvl4pPr marL="2181522" indent="0">
              <a:buNone/>
              <a:defRPr sz="2545" b="1"/>
            </a:lvl4pPr>
            <a:lvl5pPr marL="2908696" indent="0">
              <a:buNone/>
              <a:defRPr sz="2545" b="1"/>
            </a:lvl5pPr>
            <a:lvl6pPr marL="3635871" indent="0">
              <a:buNone/>
              <a:defRPr sz="2545" b="1"/>
            </a:lvl6pPr>
            <a:lvl7pPr marL="4363045" indent="0">
              <a:buNone/>
              <a:defRPr sz="2545" b="1"/>
            </a:lvl7pPr>
            <a:lvl8pPr marL="5090220" indent="0">
              <a:buNone/>
              <a:defRPr sz="2545" b="1"/>
            </a:lvl8pPr>
            <a:lvl9pPr marL="5817393" indent="0">
              <a:buNone/>
              <a:defRPr sz="2545" b="1"/>
            </a:lvl9pPr>
          </a:lstStyle>
          <a:p>
            <a:pPr lvl="0"/>
            <a:r>
              <a:rPr lang="ja-JP" altLang="en-US" smtClean="0"/>
              <a:t>マスター テキストの書式設定</a:t>
            </a:r>
          </a:p>
        </p:txBody>
      </p:sp>
      <p:sp>
        <p:nvSpPr>
          <p:cNvPr id="6" name="Content Placeholder 5"/>
          <p:cNvSpPr>
            <a:spLocks noGrp="1"/>
          </p:cNvSpPr>
          <p:nvPr>
            <p:ph sz="quarter" idx="4"/>
          </p:nvPr>
        </p:nvSpPr>
        <p:spPr>
          <a:xfrm>
            <a:off x="3936386" y="3984346"/>
            <a:ext cx="3305632" cy="586037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pPr/>
              <a:t>5/15/2015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756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pPr/>
              <a:t>5/15/2015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48155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pPr/>
              <a:t>5/15/2015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95667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2"/>
            <a:ext cx="2507825" cy="2545133"/>
          </a:xfrm>
        </p:spPr>
        <p:txBody>
          <a:bodyPr anchor="b"/>
          <a:lstStyle>
            <a:lvl1pPr>
              <a:defRPr sz="5089"/>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305632" y="1570510"/>
            <a:ext cx="3936385" cy="7751546"/>
          </a:xfrm>
        </p:spPr>
        <p:txBody>
          <a:bodyPr/>
          <a:lstStyle>
            <a:lvl1pPr>
              <a:defRPr sz="5089"/>
            </a:lvl1pPr>
            <a:lvl2pPr>
              <a:defRPr sz="4454"/>
            </a:lvl2pPr>
            <a:lvl3pPr>
              <a:defRPr sz="3817"/>
            </a:lvl3pPr>
            <a:lvl4pPr>
              <a:defRPr sz="3182"/>
            </a:lvl4pPr>
            <a:lvl5pPr>
              <a:defRPr sz="3182"/>
            </a:lvl5pPr>
            <a:lvl6pPr>
              <a:defRPr sz="3182"/>
            </a:lvl6pPr>
            <a:lvl7pPr>
              <a:defRPr sz="3182"/>
            </a:lvl7pPr>
            <a:lvl8pPr>
              <a:defRPr sz="3182"/>
            </a:lvl8pPr>
            <a:lvl9pPr>
              <a:defRPr sz="3182"/>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2545"/>
            </a:lvl1pPr>
            <a:lvl2pPr marL="727174" indent="0">
              <a:buNone/>
              <a:defRPr sz="2226"/>
            </a:lvl2pPr>
            <a:lvl3pPr marL="1454349" indent="0">
              <a:buNone/>
              <a:defRPr sz="1909"/>
            </a:lvl3pPr>
            <a:lvl4pPr marL="2181522" indent="0">
              <a:buNone/>
              <a:defRPr sz="1591"/>
            </a:lvl4pPr>
            <a:lvl5pPr marL="2908696" indent="0">
              <a:buNone/>
              <a:defRPr sz="1591"/>
            </a:lvl5pPr>
            <a:lvl6pPr marL="3635871" indent="0">
              <a:buNone/>
              <a:defRPr sz="1591"/>
            </a:lvl6pPr>
            <a:lvl7pPr marL="4363045" indent="0">
              <a:buNone/>
              <a:defRPr sz="1591"/>
            </a:lvl7pPr>
            <a:lvl8pPr marL="5090220" indent="0">
              <a:buNone/>
              <a:defRPr sz="1591"/>
            </a:lvl8pPr>
            <a:lvl9pPr marL="5817393" indent="0">
              <a:buNone/>
              <a:defRPr sz="1591"/>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pPr/>
              <a:t>5/15/2015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79392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2"/>
            <a:ext cx="2507825" cy="2545133"/>
          </a:xfrm>
        </p:spPr>
        <p:txBody>
          <a:bodyPr anchor="b"/>
          <a:lstStyle>
            <a:lvl1pPr>
              <a:defRPr sz="5089"/>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305632" y="1570510"/>
            <a:ext cx="3936385" cy="7751546"/>
          </a:xfrm>
        </p:spPr>
        <p:txBody>
          <a:bodyPr anchor="t"/>
          <a:lstStyle>
            <a:lvl1pPr marL="0" indent="0">
              <a:buNone/>
              <a:defRPr sz="5089"/>
            </a:lvl1pPr>
            <a:lvl2pPr marL="727174" indent="0">
              <a:buNone/>
              <a:defRPr sz="4454"/>
            </a:lvl2pPr>
            <a:lvl3pPr marL="1454349" indent="0">
              <a:buNone/>
              <a:defRPr sz="3817"/>
            </a:lvl3pPr>
            <a:lvl4pPr marL="2181522" indent="0">
              <a:buNone/>
              <a:defRPr sz="3182"/>
            </a:lvl4pPr>
            <a:lvl5pPr marL="2908696" indent="0">
              <a:buNone/>
              <a:defRPr sz="3182"/>
            </a:lvl5pPr>
            <a:lvl6pPr marL="3635871" indent="0">
              <a:buNone/>
              <a:defRPr sz="3182"/>
            </a:lvl6pPr>
            <a:lvl7pPr marL="4363045" indent="0">
              <a:buNone/>
              <a:defRPr sz="3182"/>
            </a:lvl7pPr>
            <a:lvl8pPr marL="5090220" indent="0">
              <a:buNone/>
              <a:defRPr sz="3182"/>
            </a:lvl8pPr>
            <a:lvl9pPr marL="5817393" indent="0">
              <a:buNone/>
              <a:defRPr sz="3182"/>
            </a:lvl9pPr>
          </a:lstStyle>
          <a:p>
            <a:r>
              <a:rPr lang="ja-JP" altLang="en-US" smtClean="0"/>
              <a:t>図を追加</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2545"/>
            </a:lvl1pPr>
            <a:lvl2pPr marL="727174" indent="0">
              <a:buNone/>
              <a:defRPr sz="2226"/>
            </a:lvl2pPr>
            <a:lvl3pPr marL="1454349" indent="0">
              <a:buNone/>
              <a:defRPr sz="1909"/>
            </a:lvl3pPr>
            <a:lvl4pPr marL="2181522" indent="0">
              <a:buNone/>
              <a:defRPr sz="1591"/>
            </a:lvl4pPr>
            <a:lvl5pPr marL="2908696" indent="0">
              <a:buNone/>
              <a:defRPr sz="1591"/>
            </a:lvl5pPr>
            <a:lvl6pPr marL="3635871" indent="0">
              <a:buNone/>
              <a:defRPr sz="1591"/>
            </a:lvl6pPr>
            <a:lvl7pPr marL="4363045" indent="0">
              <a:buNone/>
              <a:defRPr sz="1591"/>
            </a:lvl7pPr>
            <a:lvl8pPr marL="5090220" indent="0">
              <a:buNone/>
              <a:defRPr sz="1591"/>
            </a:lvl8pPr>
            <a:lvl9pPr marL="5817393" indent="0">
              <a:buNone/>
              <a:defRPr sz="1591"/>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pPr/>
              <a:t>5/15/2015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80773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571" y="580737"/>
            <a:ext cx="6706433" cy="210832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4571" y="2903674"/>
            <a:ext cx="6706433" cy="692084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34571" y="10109837"/>
            <a:ext cx="1749504" cy="580734"/>
          </a:xfrm>
          <a:prstGeom prst="rect">
            <a:avLst/>
          </a:prstGeom>
        </p:spPr>
        <p:txBody>
          <a:bodyPr vert="horz" lIns="91440" tIns="45720" rIns="91440" bIns="45720" rtlCol="0" anchor="ctr"/>
          <a:lstStyle>
            <a:lvl1pPr algn="l">
              <a:defRPr sz="1909">
                <a:solidFill>
                  <a:schemeClr val="tx1">
                    <a:tint val="75000"/>
                  </a:schemeClr>
                </a:solidFill>
              </a:defRPr>
            </a:lvl1pPr>
          </a:lstStyle>
          <a:p>
            <a:fld id="{C764DE79-268F-4C1A-8933-263129D2AF90}" type="datetimeFigureOut">
              <a:rPr lang="en-US" smtClean="0"/>
              <a:pPr/>
              <a:t>5/15/2015</a:t>
            </a:fld>
            <a:endParaRPr lang="en-US" dirty="0"/>
          </a:p>
        </p:txBody>
      </p:sp>
      <p:sp>
        <p:nvSpPr>
          <p:cNvPr id="5" name="Footer Placeholder 4"/>
          <p:cNvSpPr>
            <a:spLocks noGrp="1"/>
          </p:cNvSpPr>
          <p:nvPr>
            <p:ph type="ftr" sz="quarter" idx="3"/>
          </p:nvPr>
        </p:nvSpPr>
        <p:spPr>
          <a:xfrm>
            <a:off x="2575660" y="10109837"/>
            <a:ext cx="2624256" cy="580734"/>
          </a:xfrm>
          <a:prstGeom prst="rect">
            <a:avLst/>
          </a:prstGeom>
        </p:spPr>
        <p:txBody>
          <a:bodyPr vert="horz" lIns="91440" tIns="45720" rIns="91440" bIns="45720" rtlCol="0" anchor="ctr"/>
          <a:lstStyle>
            <a:lvl1pPr algn="ctr">
              <a:defRPr sz="1909">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91501" y="10109837"/>
            <a:ext cx="1749504" cy="580734"/>
          </a:xfrm>
          <a:prstGeom prst="rect">
            <a:avLst/>
          </a:prstGeom>
        </p:spPr>
        <p:txBody>
          <a:bodyPr vert="horz" lIns="91440" tIns="45720" rIns="91440" bIns="45720" rtlCol="0" anchor="ctr"/>
          <a:lstStyle>
            <a:lvl1pPr algn="r">
              <a:defRPr sz="1909">
                <a:solidFill>
                  <a:schemeClr val="tx1">
                    <a:tint val="75000"/>
                  </a:schemeClr>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34754248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6" r:id="rId10"/>
    <p:sldLayoutId id="2147483673" r:id="rId11"/>
    <p:sldLayoutId id="2147483674" r:id="rId12"/>
  </p:sldLayoutIdLst>
  <p:txStyles>
    <p:titleStyle>
      <a:lvl1pPr algn="l" defTabSz="1454349" rtl="0" eaLnBrk="1" latinLnBrk="0" hangingPunct="1">
        <a:lnSpc>
          <a:spcPct val="90000"/>
        </a:lnSpc>
        <a:spcBef>
          <a:spcPct val="0"/>
        </a:spcBef>
        <a:buNone/>
        <a:defRPr kumimoji="1" sz="6999" kern="1200">
          <a:solidFill>
            <a:schemeClr val="tx1"/>
          </a:solidFill>
          <a:latin typeface="+mj-lt"/>
          <a:ea typeface="+mj-ea"/>
          <a:cs typeface="+mj-cs"/>
        </a:defRPr>
      </a:lvl1pPr>
    </p:titleStyle>
    <p:bodyStyle>
      <a:lvl1pPr marL="363588" indent="-363588" algn="l" defTabSz="1454349" rtl="0" eaLnBrk="1" latinLnBrk="0" hangingPunct="1">
        <a:lnSpc>
          <a:spcPct val="90000"/>
        </a:lnSpc>
        <a:spcBef>
          <a:spcPts val="1591"/>
        </a:spcBef>
        <a:buFont typeface="Arial" panose="020B0604020202020204" pitchFamily="34" charset="0"/>
        <a:buChar char="•"/>
        <a:defRPr kumimoji="1" sz="4454" kern="1200">
          <a:solidFill>
            <a:schemeClr val="tx1"/>
          </a:solidFill>
          <a:latin typeface="+mn-lt"/>
          <a:ea typeface="+mn-ea"/>
          <a:cs typeface="+mn-cs"/>
        </a:defRPr>
      </a:lvl1pPr>
      <a:lvl2pPr marL="1090761" indent="-363588" algn="l" defTabSz="1454349" rtl="0" eaLnBrk="1" latinLnBrk="0" hangingPunct="1">
        <a:lnSpc>
          <a:spcPct val="90000"/>
        </a:lnSpc>
        <a:spcBef>
          <a:spcPts val="795"/>
        </a:spcBef>
        <a:buFont typeface="Arial" panose="020B0604020202020204" pitchFamily="34" charset="0"/>
        <a:buChar char="•"/>
        <a:defRPr kumimoji="1" sz="3817" kern="1200">
          <a:solidFill>
            <a:schemeClr val="tx1"/>
          </a:solidFill>
          <a:latin typeface="+mn-lt"/>
          <a:ea typeface="+mn-ea"/>
          <a:cs typeface="+mn-cs"/>
        </a:defRPr>
      </a:lvl2pPr>
      <a:lvl3pPr marL="1817935" indent="-363588" algn="l" defTabSz="1454349" rtl="0" eaLnBrk="1" latinLnBrk="0" hangingPunct="1">
        <a:lnSpc>
          <a:spcPct val="90000"/>
        </a:lnSpc>
        <a:spcBef>
          <a:spcPts val="795"/>
        </a:spcBef>
        <a:buFont typeface="Arial" panose="020B0604020202020204" pitchFamily="34" charset="0"/>
        <a:buChar char="•"/>
        <a:defRPr kumimoji="1" sz="3182" kern="1200">
          <a:solidFill>
            <a:schemeClr val="tx1"/>
          </a:solidFill>
          <a:latin typeface="+mn-lt"/>
          <a:ea typeface="+mn-ea"/>
          <a:cs typeface="+mn-cs"/>
        </a:defRPr>
      </a:lvl3pPr>
      <a:lvl4pPr marL="2545110" indent="-363588" algn="l" defTabSz="1454349" rtl="0" eaLnBrk="1" latinLnBrk="0" hangingPunct="1">
        <a:lnSpc>
          <a:spcPct val="90000"/>
        </a:lnSpc>
        <a:spcBef>
          <a:spcPts val="795"/>
        </a:spcBef>
        <a:buFont typeface="Arial" panose="020B0604020202020204" pitchFamily="34" charset="0"/>
        <a:buChar char="•"/>
        <a:defRPr kumimoji="1" sz="2863" kern="1200">
          <a:solidFill>
            <a:schemeClr val="tx1"/>
          </a:solidFill>
          <a:latin typeface="+mn-lt"/>
          <a:ea typeface="+mn-ea"/>
          <a:cs typeface="+mn-cs"/>
        </a:defRPr>
      </a:lvl4pPr>
      <a:lvl5pPr marL="3272284" indent="-363588" algn="l" defTabSz="1454349" rtl="0" eaLnBrk="1" latinLnBrk="0" hangingPunct="1">
        <a:lnSpc>
          <a:spcPct val="90000"/>
        </a:lnSpc>
        <a:spcBef>
          <a:spcPts val="795"/>
        </a:spcBef>
        <a:buFont typeface="Arial" panose="020B0604020202020204" pitchFamily="34" charset="0"/>
        <a:buChar char="•"/>
        <a:defRPr kumimoji="1" sz="2863" kern="1200">
          <a:solidFill>
            <a:schemeClr val="tx1"/>
          </a:solidFill>
          <a:latin typeface="+mn-lt"/>
          <a:ea typeface="+mn-ea"/>
          <a:cs typeface="+mn-cs"/>
        </a:defRPr>
      </a:lvl5pPr>
      <a:lvl6pPr marL="3999457" indent="-363588" algn="l" defTabSz="1454349" rtl="0" eaLnBrk="1" latinLnBrk="0" hangingPunct="1">
        <a:lnSpc>
          <a:spcPct val="90000"/>
        </a:lnSpc>
        <a:spcBef>
          <a:spcPts val="795"/>
        </a:spcBef>
        <a:buFont typeface="Arial" panose="020B0604020202020204" pitchFamily="34" charset="0"/>
        <a:buChar char="•"/>
        <a:defRPr kumimoji="1" sz="2863" kern="1200">
          <a:solidFill>
            <a:schemeClr val="tx1"/>
          </a:solidFill>
          <a:latin typeface="+mn-lt"/>
          <a:ea typeface="+mn-ea"/>
          <a:cs typeface="+mn-cs"/>
        </a:defRPr>
      </a:lvl6pPr>
      <a:lvl7pPr marL="4726632" indent="-363588" algn="l" defTabSz="1454349" rtl="0" eaLnBrk="1" latinLnBrk="0" hangingPunct="1">
        <a:lnSpc>
          <a:spcPct val="90000"/>
        </a:lnSpc>
        <a:spcBef>
          <a:spcPts val="795"/>
        </a:spcBef>
        <a:buFont typeface="Arial" panose="020B0604020202020204" pitchFamily="34" charset="0"/>
        <a:buChar char="•"/>
        <a:defRPr kumimoji="1" sz="2863" kern="1200">
          <a:solidFill>
            <a:schemeClr val="tx1"/>
          </a:solidFill>
          <a:latin typeface="+mn-lt"/>
          <a:ea typeface="+mn-ea"/>
          <a:cs typeface="+mn-cs"/>
        </a:defRPr>
      </a:lvl7pPr>
      <a:lvl8pPr marL="5453806" indent="-363588" algn="l" defTabSz="1454349" rtl="0" eaLnBrk="1" latinLnBrk="0" hangingPunct="1">
        <a:lnSpc>
          <a:spcPct val="90000"/>
        </a:lnSpc>
        <a:spcBef>
          <a:spcPts val="795"/>
        </a:spcBef>
        <a:buFont typeface="Arial" panose="020B0604020202020204" pitchFamily="34" charset="0"/>
        <a:buChar char="•"/>
        <a:defRPr kumimoji="1" sz="2863" kern="1200">
          <a:solidFill>
            <a:schemeClr val="tx1"/>
          </a:solidFill>
          <a:latin typeface="+mn-lt"/>
          <a:ea typeface="+mn-ea"/>
          <a:cs typeface="+mn-cs"/>
        </a:defRPr>
      </a:lvl8pPr>
      <a:lvl9pPr marL="6180981" indent="-363588" algn="l" defTabSz="1454349" rtl="0" eaLnBrk="1" latinLnBrk="0" hangingPunct="1">
        <a:lnSpc>
          <a:spcPct val="90000"/>
        </a:lnSpc>
        <a:spcBef>
          <a:spcPts val="795"/>
        </a:spcBef>
        <a:buFont typeface="Arial" panose="020B0604020202020204" pitchFamily="34" charset="0"/>
        <a:buChar char="•"/>
        <a:defRPr kumimoji="1" sz="2863" kern="1200">
          <a:solidFill>
            <a:schemeClr val="tx1"/>
          </a:solidFill>
          <a:latin typeface="+mn-lt"/>
          <a:ea typeface="+mn-ea"/>
          <a:cs typeface="+mn-cs"/>
        </a:defRPr>
      </a:lvl9pPr>
    </p:bodyStyle>
    <p:otherStyle>
      <a:defPPr>
        <a:defRPr lang="en-US"/>
      </a:defPPr>
      <a:lvl1pPr marL="0" algn="l" defTabSz="1454349" rtl="0" eaLnBrk="1" latinLnBrk="0" hangingPunct="1">
        <a:defRPr kumimoji="1" sz="2863" kern="1200">
          <a:solidFill>
            <a:schemeClr val="tx1"/>
          </a:solidFill>
          <a:latin typeface="+mn-lt"/>
          <a:ea typeface="+mn-ea"/>
          <a:cs typeface="+mn-cs"/>
        </a:defRPr>
      </a:lvl1pPr>
      <a:lvl2pPr marL="727174" algn="l" defTabSz="1454349" rtl="0" eaLnBrk="1" latinLnBrk="0" hangingPunct="1">
        <a:defRPr kumimoji="1" sz="2863" kern="1200">
          <a:solidFill>
            <a:schemeClr val="tx1"/>
          </a:solidFill>
          <a:latin typeface="+mn-lt"/>
          <a:ea typeface="+mn-ea"/>
          <a:cs typeface="+mn-cs"/>
        </a:defRPr>
      </a:lvl2pPr>
      <a:lvl3pPr marL="1454349" algn="l" defTabSz="1454349" rtl="0" eaLnBrk="1" latinLnBrk="0" hangingPunct="1">
        <a:defRPr kumimoji="1" sz="2863" kern="1200">
          <a:solidFill>
            <a:schemeClr val="tx1"/>
          </a:solidFill>
          <a:latin typeface="+mn-lt"/>
          <a:ea typeface="+mn-ea"/>
          <a:cs typeface="+mn-cs"/>
        </a:defRPr>
      </a:lvl3pPr>
      <a:lvl4pPr marL="2181522" algn="l" defTabSz="1454349" rtl="0" eaLnBrk="1" latinLnBrk="0" hangingPunct="1">
        <a:defRPr kumimoji="1" sz="2863" kern="1200">
          <a:solidFill>
            <a:schemeClr val="tx1"/>
          </a:solidFill>
          <a:latin typeface="+mn-lt"/>
          <a:ea typeface="+mn-ea"/>
          <a:cs typeface="+mn-cs"/>
        </a:defRPr>
      </a:lvl4pPr>
      <a:lvl5pPr marL="2908696" algn="l" defTabSz="1454349" rtl="0" eaLnBrk="1" latinLnBrk="0" hangingPunct="1">
        <a:defRPr kumimoji="1" sz="2863" kern="1200">
          <a:solidFill>
            <a:schemeClr val="tx1"/>
          </a:solidFill>
          <a:latin typeface="+mn-lt"/>
          <a:ea typeface="+mn-ea"/>
          <a:cs typeface="+mn-cs"/>
        </a:defRPr>
      </a:lvl5pPr>
      <a:lvl6pPr marL="3635871" algn="l" defTabSz="1454349" rtl="0" eaLnBrk="1" latinLnBrk="0" hangingPunct="1">
        <a:defRPr kumimoji="1" sz="2863" kern="1200">
          <a:solidFill>
            <a:schemeClr val="tx1"/>
          </a:solidFill>
          <a:latin typeface="+mn-lt"/>
          <a:ea typeface="+mn-ea"/>
          <a:cs typeface="+mn-cs"/>
        </a:defRPr>
      </a:lvl6pPr>
      <a:lvl7pPr marL="4363045" algn="l" defTabSz="1454349" rtl="0" eaLnBrk="1" latinLnBrk="0" hangingPunct="1">
        <a:defRPr kumimoji="1" sz="2863" kern="1200">
          <a:solidFill>
            <a:schemeClr val="tx1"/>
          </a:solidFill>
          <a:latin typeface="+mn-lt"/>
          <a:ea typeface="+mn-ea"/>
          <a:cs typeface="+mn-cs"/>
        </a:defRPr>
      </a:lvl7pPr>
      <a:lvl8pPr marL="5090220" algn="l" defTabSz="1454349" rtl="0" eaLnBrk="1" latinLnBrk="0" hangingPunct="1">
        <a:defRPr kumimoji="1" sz="2863" kern="1200">
          <a:solidFill>
            <a:schemeClr val="tx1"/>
          </a:solidFill>
          <a:latin typeface="+mn-lt"/>
          <a:ea typeface="+mn-ea"/>
          <a:cs typeface="+mn-cs"/>
        </a:defRPr>
      </a:lvl8pPr>
      <a:lvl9pPr marL="5817393" algn="l" defTabSz="1454349" rtl="0" eaLnBrk="1" latinLnBrk="0" hangingPunct="1">
        <a:defRPr kumimoji="1" sz="28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0.xml"/><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0" y="-1"/>
            <a:ext cx="7775575" cy="10907714"/>
            <a:chOff x="0" y="-1"/>
            <a:chExt cx="7775575" cy="10907714"/>
          </a:xfrm>
        </p:grpSpPr>
        <p:pic>
          <p:nvPicPr>
            <p:cNvPr id="2" name="図 1"/>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1"/>
              <a:ext cx="7772400" cy="9732469"/>
            </a:xfrm>
            <a:prstGeom prst="rect">
              <a:avLst/>
            </a:prstGeom>
          </p:spPr>
        </p:pic>
        <p:sp>
          <p:nvSpPr>
            <p:cNvPr id="57" name="正方形/長方形 56"/>
            <p:cNvSpPr/>
            <p:nvPr/>
          </p:nvSpPr>
          <p:spPr>
            <a:xfrm>
              <a:off x="0" y="9525000"/>
              <a:ext cx="7775575" cy="1382713"/>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6" name="正方形/長方形 35"/>
          <p:cNvSpPr/>
          <p:nvPr/>
        </p:nvSpPr>
        <p:spPr>
          <a:xfrm>
            <a:off x="2647611" y="1201717"/>
            <a:ext cx="5552951" cy="923330"/>
          </a:xfrm>
          <a:prstGeom prst="rect">
            <a:avLst/>
          </a:prstGeom>
        </p:spPr>
        <p:txBody>
          <a:bodyPr wrap="square">
            <a:spAutoFit/>
          </a:bodyPr>
          <a:lstStyle/>
          <a:p>
            <a:r>
              <a:rPr lang="ja-JP" altLang="en-US" sz="5400" dirty="0" smtClean="0">
                <a:ln w="22225">
                  <a:solidFill>
                    <a:schemeClr val="bg1"/>
                  </a:solidFill>
                  <a:prstDash val="solid"/>
                </a:ln>
                <a:solidFill>
                  <a:schemeClr val="bg1"/>
                </a:solidFill>
                <a:effectLst>
                  <a:glow rad="228600">
                    <a:schemeClr val="accent1">
                      <a:satMod val="175000"/>
                      <a:alpha val="40000"/>
                    </a:schemeClr>
                  </a:glow>
                </a:effectLst>
                <a:latin typeface="ＭＳ Ｐゴシック" panose="020B0600070205080204" pitchFamily="50" charset="-128"/>
                <a:ea typeface="ＭＳ Ｐゴシック" panose="020B0600070205080204" pitchFamily="50" charset="-128"/>
              </a:rPr>
              <a:t>愛優見ねっと</a:t>
            </a:r>
            <a:endParaRPr lang="en-US" altLang="ja-JP" sz="5400" dirty="0" smtClean="0">
              <a:ln w="22225">
                <a:solidFill>
                  <a:schemeClr val="bg1"/>
                </a:solidFill>
                <a:prstDash val="solid"/>
              </a:ln>
              <a:solidFill>
                <a:schemeClr val="bg1"/>
              </a:solidFill>
              <a:effectLst>
                <a:glow rad="228600">
                  <a:schemeClr val="accent1">
                    <a:satMod val="175000"/>
                    <a:alpha val="40000"/>
                  </a:schemeClr>
                </a:glow>
              </a:effectLst>
              <a:latin typeface="ＭＳ Ｐゴシック" panose="020B0600070205080204" pitchFamily="50" charset="-128"/>
              <a:ea typeface="ＭＳ Ｐゴシック" panose="020B0600070205080204" pitchFamily="50" charset="-128"/>
            </a:endParaRPr>
          </a:p>
        </p:txBody>
      </p:sp>
      <p:sp>
        <p:nvSpPr>
          <p:cNvPr id="38" name="正方形/長方形 37"/>
          <p:cNvSpPr/>
          <p:nvPr/>
        </p:nvSpPr>
        <p:spPr>
          <a:xfrm>
            <a:off x="631988" y="2355007"/>
            <a:ext cx="6542238" cy="400110"/>
          </a:xfrm>
          <a:prstGeom prst="rect">
            <a:avLst/>
          </a:prstGeom>
        </p:spPr>
        <p:txBody>
          <a:bodyPr wrap="square">
            <a:spAutoFit/>
          </a:bodyPr>
          <a:lstStyle/>
          <a:p>
            <a:r>
              <a:rPr lang="ja-JP" altLang="en-US" sz="20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rPr>
              <a:t>小林市から認知症高齢者行方不明者情報をお届けします。</a:t>
            </a:r>
            <a:endParaRPr lang="ja-JP" altLang="en-US" sz="2000" dirty="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endParaRPr>
          </a:p>
        </p:txBody>
      </p:sp>
      <p:grpSp>
        <p:nvGrpSpPr>
          <p:cNvPr id="4" name="グループ化 3"/>
          <p:cNvGrpSpPr/>
          <p:nvPr/>
        </p:nvGrpSpPr>
        <p:grpSpPr>
          <a:xfrm>
            <a:off x="582908" y="645235"/>
            <a:ext cx="1788684" cy="1566803"/>
            <a:chOff x="556241" y="975359"/>
            <a:chExt cx="1769257" cy="1549785"/>
          </a:xfrm>
          <a:effectLst>
            <a:glow rad="63500">
              <a:schemeClr val="accent1">
                <a:satMod val="175000"/>
                <a:alpha val="40000"/>
              </a:schemeClr>
            </a:glow>
          </a:effectLst>
        </p:grpSpPr>
        <p:sp>
          <p:nvSpPr>
            <p:cNvPr id="3" name="正方形/長方形 2"/>
            <p:cNvSpPr/>
            <p:nvPr/>
          </p:nvSpPr>
          <p:spPr>
            <a:xfrm>
              <a:off x="665977" y="975359"/>
              <a:ext cx="1549785" cy="1549785"/>
            </a:xfrm>
            <a:prstGeom prst="rect">
              <a:avLst/>
            </a:prstGeom>
            <a:no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p:cNvSpPr/>
            <p:nvPr/>
          </p:nvSpPr>
          <p:spPr>
            <a:xfrm>
              <a:off x="556241" y="1413671"/>
              <a:ext cx="1769257" cy="700197"/>
            </a:xfrm>
            <a:prstGeom prst="rect">
              <a:avLst/>
            </a:prstGeom>
          </p:spPr>
          <p:txBody>
            <a:bodyPr wrap="square">
              <a:spAutoFit/>
            </a:bodyPr>
            <a:lstStyle/>
            <a:p>
              <a:pPr algn="ctr"/>
              <a:r>
                <a:rPr lang="ja-JP" altLang="en-US" sz="2000" dirty="0" smtClean="0">
                  <a:ln w="0">
                    <a:solidFill>
                      <a:schemeClr val="bg1"/>
                    </a:solidFill>
                  </a:ln>
                  <a:solidFill>
                    <a:schemeClr val="bg1"/>
                  </a:solidFill>
                  <a:effectLst>
                    <a:outerShdw blurRad="38100" dist="25400" dir="5400000" algn="ctr" rotWithShape="0">
                      <a:srgbClr val="6E747A">
                        <a:alpha val="43000"/>
                      </a:srgbClr>
                    </a:outerShdw>
                  </a:effectLst>
                  <a:latin typeface="ＭＳ Ｐゴシック" panose="020B0600070205080204" pitchFamily="50" charset="-128"/>
                  <a:ea typeface="ＭＳ Ｐゴシック" panose="020B0600070205080204" pitchFamily="50" charset="-128"/>
                </a:rPr>
                <a:t>登録者</a:t>
              </a:r>
              <a:endParaRPr lang="en-US" altLang="ja-JP" sz="2000" dirty="0" smtClean="0">
                <a:ln w="0">
                  <a:solidFill>
                    <a:schemeClr val="bg1"/>
                  </a:solidFill>
                </a:ln>
                <a:solidFill>
                  <a:schemeClr val="bg1"/>
                </a:solidFill>
                <a:effectLst>
                  <a:outerShdw blurRad="38100" dist="25400" dir="5400000" algn="ctr" rotWithShape="0">
                    <a:srgbClr val="6E747A">
                      <a:alpha val="43000"/>
                    </a:srgbClr>
                  </a:outerShdw>
                </a:effectLst>
                <a:latin typeface="ＭＳ Ｐゴシック" panose="020B0600070205080204" pitchFamily="50" charset="-128"/>
                <a:ea typeface="ＭＳ Ｐゴシック" panose="020B0600070205080204" pitchFamily="50" charset="-128"/>
              </a:endParaRPr>
            </a:p>
            <a:p>
              <a:pPr algn="ctr"/>
              <a:r>
                <a:rPr lang="ja-JP" altLang="en-US" sz="2000" dirty="0">
                  <a:ln w="0">
                    <a:solidFill>
                      <a:schemeClr val="bg1"/>
                    </a:solidFill>
                  </a:ln>
                  <a:solidFill>
                    <a:schemeClr val="bg1"/>
                  </a:solidFill>
                  <a:effectLst>
                    <a:outerShdw blurRad="38100" dist="25400" dir="5400000" algn="ctr" rotWithShape="0">
                      <a:srgbClr val="6E747A">
                        <a:alpha val="43000"/>
                      </a:srgbClr>
                    </a:outerShdw>
                  </a:effectLst>
                  <a:latin typeface="ＭＳ Ｐゴシック" panose="020B0600070205080204" pitchFamily="50" charset="-128"/>
                  <a:ea typeface="ＭＳ Ｐゴシック" panose="020B0600070205080204" pitchFamily="50" charset="-128"/>
                </a:rPr>
                <a:t>募集中</a:t>
              </a:r>
              <a:endParaRPr lang="ja-JP" altLang="en-US" sz="1800" dirty="0">
                <a:ln w="0">
                  <a:solidFill>
                    <a:schemeClr val="bg1"/>
                  </a:solidFill>
                </a:ln>
                <a:solidFill>
                  <a:schemeClr val="bg1"/>
                </a:solidFill>
                <a:effectLst>
                  <a:outerShdw blurRad="38100" dist="25400" dir="5400000" algn="ctr" rotWithShape="0">
                    <a:srgbClr val="6E747A">
                      <a:alpha val="43000"/>
                    </a:srgbClr>
                  </a:outerShdw>
                </a:effectLst>
                <a:latin typeface="ＭＳ Ｐゴシック" panose="020B0600070205080204" pitchFamily="50" charset="-128"/>
                <a:ea typeface="ＭＳ Ｐゴシック" panose="020B0600070205080204" pitchFamily="50" charset="-128"/>
              </a:endParaRPr>
            </a:p>
          </p:txBody>
        </p:sp>
      </p:grpSp>
      <p:grpSp>
        <p:nvGrpSpPr>
          <p:cNvPr id="9" name="グループ化 8"/>
          <p:cNvGrpSpPr/>
          <p:nvPr/>
        </p:nvGrpSpPr>
        <p:grpSpPr>
          <a:xfrm>
            <a:off x="3334144" y="3248026"/>
            <a:ext cx="4098768" cy="4327536"/>
            <a:chOff x="364395" y="5363945"/>
            <a:chExt cx="6319445" cy="1518543"/>
          </a:xfrm>
        </p:grpSpPr>
        <p:grpSp>
          <p:nvGrpSpPr>
            <p:cNvPr id="8" name="グループ化 7"/>
            <p:cNvGrpSpPr/>
            <p:nvPr/>
          </p:nvGrpSpPr>
          <p:grpSpPr>
            <a:xfrm>
              <a:off x="364395" y="5363945"/>
              <a:ext cx="711791" cy="1518543"/>
              <a:chOff x="1448583" y="5014263"/>
              <a:chExt cx="711791" cy="410370"/>
            </a:xfrm>
          </p:grpSpPr>
          <p:sp>
            <p:nvSpPr>
              <p:cNvPr id="45" name="正方形/長方形 44"/>
              <p:cNvSpPr/>
              <p:nvPr/>
            </p:nvSpPr>
            <p:spPr>
              <a:xfrm>
                <a:off x="1576028" y="5014263"/>
                <a:ext cx="459281" cy="41037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sp>
            <p:nvSpPr>
              <p:cNvPr id="46" name="正方形/長方形 45"/>
              <p:cNvSpPr/>
              <p:nvPr/>
            </p:nvSpPr>
            <p:spPr>
              <a:xfrm>
                <a:off x="1448583" y="5037970"/>
                <a:ext cx="711791" cy="363441"/>
              </a:xfrm>
              <a:prstGeom prst="rect">
                <a:avLst/>
              </a:prstGeom>
            </p:spPr>
            <p:txBody>
              <a:bodyPr vert="eaVert" wrap="square" anchor="ctr">
                <a:spAutoFit/>
              </a:bodyPr>
              <a:lstStyle/>
              <a:p>
                <a:pPr algn="ctr"/>
                <a:r>
                  <a:rPr lang="ja-JP" altLang="en-US" sz="1800" dirty="0" smtClean="0">
                    <a:solidFill>
                      <a:schemeClr val="bg1"/>
                    </a:solidFill>
                  </a:rPr>
                  <a:t>登録方法</a:t>
                </a:r>
                <a:endParaRPr lang="ja-JP" altLang="en-US" sz="1800" dirty="0">
                  <a:solidFill>
                    <a:schemeClr val="bg1"/>
                  </a:solidFill>
                </a:endParaRPr>
              </a:p>
            </p:txBody>
          </p:sp>
        </p:grpSp>
        <p:cxnSp>
          <p:nvCxnSpPr>
            <p:cNvPr id="6" name="直線コネクタ 5"/>
            <p:cNvCxnSpPr/>
            <p:nvPr/>
          </p:nvCxnSpPr>
          <p:spPr>
            <a:xfrm>
              <a:off x="491840" y="5363945"/>
              <a:ext cx="6192000" cy="0"/>
            </a:xfrm>
            <a:prstGeom prst="line">
              <a:avLst/>
            </a:prstGeom>
            <a:ln w="12700">
              <a:solidFill>
                <a:srgbClr val="0B5395"/>
              </a:solidFill>
            </a:ln>
          </p:spPr>
          <p:style>
            <a:lnRef idx="1">
              <a:schemeClr val="accent1"/>
            </a:lnRef>
            <a:fillRef idx="0">
              <a:schemeClr val="accent1"/>
            </a:fillRef>
            <a:effectRef idx="0">
              <a:schemeClr val="accent1"/>
            </a:effectRef>
            <a:fontRef idx="minor">
              <a:schemeClr val="tx1"/>
            </a:fontRef>
          </p:style>
        </p:cxnSp>
      </p:grpSp>
      <p:sp>
        <p:nvSpPr>
          <p:cNvPr id="63" name="テキスト ボックス 18"/>
          <p:cNvSpPr txBox="1"/>
          <p:nvPr/>
        </p:nvSpPr>
        <p:spPr>
          <a:xfrm>
            <a:off x="3070446" y="9708945"/>
            <a:ext cx="4121641" cy="338554"/>
          </a:xfrm>
          <a:prstGeom prst="rect">
            <a:avLst/>
          </a:prstGeom>
          <a:noFill/>
        </p:spPr>
        <p:txBody>
          <a:bodyPr wrap="non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r>
              <a:rPr lang="ja-JP" altLang="en-US" sz="1600" dirty="0" smtClean="0">
                <a:solidFill>
                  <a:schemeClr val="bg1"/>
                </a:solidFill>
                <a:latin typeface="メイリオ" panose="020B0604030504040204" pitchFamily="50" charset="-128"/>
                <a:ea typeface="メイリオ" panose="020B0604030504040204" pitchFamily="50" charset="-128"/>
              </a:rPr>
              <a:t>小林市役所　長寿介護課　　　　</a:t>
            </a:r>
            <a:r>
              <a:rPr lang="en-US" altLang="ja-JP" sz="1600" dirty="0" smtClean="0">
                <a:solidFill>
                  <a:schemeClr val="bg1"/>
                </a:solidFill>
                <a:latin typeface="メイリオ" panose="020B0604030504040204" pitchFamily="50" charset="-128"/>
                <a:ea typeface="メイリオ" panose="020B0604030504040204" pitchFamily="50" charset="-128"/>
              </a:rPr>
              <a:t>23-1140</a:t>
            </a:r>
            <a:endParaRPr lang="en-US" altLang="ja-JP" sz="1600" dirty="0">
              <a:solidFill>
                <a:schemeClr val="bg1"/>
              </a:solidFill>
              <a:latin typeface="メイリオ" panose="020B0604030504040204" pitchFamily="50" charset="-128"/>
              <a:ea typeface="メイリオ" panose="020B0604030504040204" pitchFamily="50" charset="-128"/>
            </a:endParaRPr>
          </a:p>
        </p:txBody>
      </p:sp>
      <p:grpSp>
        <p:nvGrpSpPr>
          <p:cNvPr id="14" name="グループ化 13"/>
          <p:cNvGrpSpPr/>
          <p:nvPr/>
        </p:nvGrpSpPr>
        <p:grpSpPr>
          <a:xfrm>
            <a:off x="881344" y="9696944"/>
            <a:ext cx="2031111" cy="821831"/>
            <a:chOff x="951158" y="9825088"/>
            <a:chExt cx="2119288" cy="903237"/>
          </a:xfrm>
        </p:grpSpPr>
        <p:sp>
          <p:nvSpPr>
            <p:cNvPr id="59" name="正方形/長方形 58"/>
            <p:cNvSpPr/>
            <p:nvPr/>
          </p:nvSpPr>
          <p:spPr>
            <a:xfrm>
              <a:off x="951158" y="10120341"/>
              <a:ext cx="1861206" cy="405916"/>
            </a:xfrm>
            <a:prstGeom prst="rect">
              <a:avLst/>
            </a:prstGeom>
          </p:spPr>
          <p:txBody>
            <a:bodyPr wrap="square">
              <a:spAutoFit/>
            </a:bodyPr>
            <a:lstStyle/>
            <a:p>
              <a:pPr algn="ctr"/>
              <a:r>
                <a:rPr lang="ja-JP" altLang="en-US" sz="1800" b="1" dirty="0" smtClean="0">
                  <a:solidFill>
                    <a:schemeClr val="bg1"/>
                  </a:solidFill>
                </a:rPr>
                <a:t>お問い合わせ </a:t>
              </a:r>
              <a:r>
                <a:rPr lang="en-US" altLang="ja-JP" sz="1800" b="1" dirty="0" smtClean="0">
                  <a:solidFill>
                    <a:schemeClr val="bg1"/>
                  </a:solidFill>
                </a:rPr>
                <a:t> </a:t>
              </a:r>
              <a:endParaRPr lang="ja-JP" altLang="en-US" sz="1800" b="1" dirty="0">
                <a:solidFill>
                  <a:schemeClr val="bg1"/>
                </a:solidFill>
              </a:endParaRPr>
            </a:p>
          </p:txBody>
        </p:sp>
        <p:sp>
          <p:nvSpPr>
            <p:cNvPr id="13" name="ホームベース 12"/>
            <p:cNvSpPr/>
            <p:nvPr/>
          </p:nvSpPr>
          <p:spPr>
            <a:xfrm>
              <a:off x="951158" y="9825088"/>
              <a:ext cx="2119288" cy="903237"/>
            </a:xfrm>
            <a:prstGeom prst="homePlate">
              <a:avLst>
                <a:gd name="adj" fmla="val 37345"/>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3" name="正方形/長方形 42"/>
          <p:cNvSpPr/>
          <p:nvPr/>
        </p:nvSpPr>
        <p:spPr>
          <a:xfrm>
            <a:off x="2881583" y="1050354"/>
            <a:ext cx="1848704" cy="461665"/>
          </a:xfrm>
          <a:prstGeom prst="rect">
            <a:avLst/>
          </a:prstGeom>
        </p:spPr>
        <p:txBody>
          <a:bodyPr wrap="square">
            <a:spAutoFit/>
          </a:bodyPr>
          <a:lstStyle/>
          <a:p>
            <a:r>
              <a:rPr lang="ja-JP" altLang="en-US" sz="24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rPr>
              <a:t>あ　ゆ　 み</a:t>
            </a:r>
            <a:endParaRPr lang="ja-JP" altLang="en-US" sz="2400" dirty="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endParaRPr>
          </a:p>
        </p:txBody>
      </p:sp>
      <p:pic>
        <p:nvPicPr>
          <p:cNvPr id="19" name="図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6727" y="2869417"/>
            <a:ext cx="2662600" cy="4706145"/>
          </a:xfrm>
          <a:prstGeom prst="rect">
            <a:avLst/>
          </a:prstGeom>
        </p:spPr>
      </p:pic>
      <p:sp>
        <p:nvSpPr>
          <p:cNvPr id="44" name="テキスト ボックス 18"/>
          <p:cNvSpPr txBox="1"/>
          <p:nvPr/>
        </p:nvSpPr>
        <p:spPr>
          <a:xfrm>
            <a:off x="3079971" y="9966120"/>
            <a:ext cx="4121641" cy="338554"/>
          </a:xfrm>
          <a:prstGeom prst="rect">
            <a:avLst/>
          </a:prstGeom>
          <a:noFill/>
        </p:spPr>
        <p:txBody>
          <a:bodyPr wrap="non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r>
              <a:rPr lang="ja-JP" altLang="en-US" sz="1600" dirty="0" smtClean="0">
                <a:solidFill>
                  <a:schemeClr val="bg1"/>
                </a:solidFill>
                <a:latin typeface="メイリオ" panose="020B0604030504040204" pitchFamily="50" charset="-128"/>
                <a:ea typeface="メイリオ" panose="020B0604030504040204" pitchFamily="50" charset="-128"/>
              </a:rPr>
              <a:t>小林市地域包括支援センター　　</a:t>
            </a:r>
            <a:r>
              <a:rPr lang="en-US" altLang="ja-JP" sz="1600" dirty="0" smtClean="0">
                <a:solidFill>
                  <a:schemeClr val="bg1"/>
                </a:solidFill>
                <a:latin typeface="メイリオ" panose="020B0604030504040204" pitchFamily="50" charset="-128"/>
                <a:ea typeface="メイリオ" panose="020B0604030504040204" pitchFamily="50" charset="-128"/>
              </a:rPr>
              <a:t>25-0707</a:t>
            </a:r>
            <a:endParaRPr lang="en-US" altLang="ja-JP" sz="1600" dirty="0">
              <a:solidFill>
                <a:schemeClr val="bg1"/>
              </a:solidFill>
              <a:latin typeface="メイリオ" panose="020B0604030504040204" pitchFamily="50" charset="-128"/>
              <a:ea typeface="メイリオ" panose="020B0604030504040204" pitchFamily="50" charset="-128"/>
            </a:endParaRPr>
          </a:p>
        </p:txBody>
      </p:sp>
      <p:sp>
        <p:nvSpPr>
          <p:cNvPr id="48" name="テキスト ボックス 18"/>
          <p:cNvSpPr txBox="1"/>
          <p:nvPr/>
        </p:nvSpPr>
        <p:spPr>
          <a:xfrm>
            <a:off x="3079971" y="10213770"/>
            <a:ext cx="4121641" cy="338554"/>
          </a:xfrm>
          <a:prstGeom prst="rect">
            <a:avLst/>
          </a:prstGeom>
          <a:noFill/>
        </p:spPr>
        <p:txBody>
          <a:bodyPr wrap="non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r>
              <a:rPr lang="ja-JP" altLang="en-US" sz="1600" dirty="0" err="1">
                <a:solidFill>
                  <a:schemeClr val="bg1"/>
                </a:solidFill>
                <a:latin typeface="メイリオ" panose="020B0604030504040204" pitchFamily="50" charset="-128"/>
                <a:ea typeface="メイリオ" panose="020B0604030504040204" pitchFamily="50" charset="-128"/>
              </a:rPr>
              <a:t>のじり</a:t>
            </a:r>
            <a:r>
              <a:rPr lang="ja-JP" altLang="en-US" sz="1600" dirty="0" smtClean="0">
                <a:solidFill>
                  <a:schemeClr val="bg1"/>
                </a:solidFill>
                <a:latin typeface="メイリオ" panose="020B0604030504040204" pitchFamily="50" charset="-128"/>
                <a:ea typeface="メイリオ" panose="020B0604030504040204" pitchFamily="50" charset="-128"/>
              </a:rPr>
              <a:t>地域包括支援センター　　</a:t>
            </a:r>
            <a:r>
              <a:rPr lang="en-US" altLang="ja-JP" sz="1600" dirty="0" smtClean="0">
                <a:solidFill>
                  <a:schemeClr val="bg1"/>
                </a:solidFill>
                <a:latin typeface="メイリオ" panose="020B0604030504040204" pitchFamily="50" charset="-128"/>
                <a:ea typeface="メイリオ" panose="020B0604030504040204" pitchFamily="50" charset="-128"/>
              </a:rPr>
              <a:t>44-2271</a:t>
            </a:r>
            <a:endParaRPr lang="en-US" altLang="ja-JP" sz="1600" dirty="0">
              <a:solidFill>
                <a:schemeClr val="bg1"/>
              </a:solidFill>
              <a:latin typeface="メイリオ" panose="020B0604030504040204" pitchFamily="50" charset="-128"/>
              <a:ea typeface="メイリオ" panose="020B0604030504040204" pitchFamily="50" charset="-128"/>
            </a:endParaRPr>
          </a:p>
        </p:txBody>
      </p:sp>
      <p:sp>
        <p:nvSpPr>
          <p:cNvPr id="49" name="正方形/長方形 48"/>
          <p:cNvSpPr/>
          <p:nvPr/>
        </p:nvSpPr>
        <p:spPr>
          <a:xfrm>
            <a:off x="3795809" y="3481369"/>
            <a:ext cx="3721317" cy="4370427"/>
          </a:xfrm>
          <a:prstGeom prst="rect">
            <a:avLst/>
          </a:prstGeom>
        </p:spPr>
        <p:txBody>
          <a:bodyPr wrap="square">
            <a:spAutoFit/>
          </a:bodyPr>
          <a:lstStyle/>
          <a:p>
            <a:r>
              <a:rPr lang="ja-JP" altLang="en-US" sz="18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rPr>
              <a:t>①愛優見ねっと登録用紙にて</a:t>
            </a:r>
            <a:endParaRPr lang="en-US" altLang="ja-JP" sz="18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endParaRPr>
          </a:p>
          <a:p>
            <a:r>
              <a:rPr lang="ja-JP" altLang="en-US" sz="18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rPr>
              <a:t>お申込み下さい。</a:t>
            </a:r>
            <a:endParaRPr lang="en-US" altLang="ja-JP" sz="18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endParaRPr>
          </a:p>
          <a:p>
            <a:endParaRPr lang="en-US" altLang="ja-JP" sz="2000" dirty="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endParaRPr>
          </a:p>
          <a:p>
            <a:r>
              <a:rPr lang="ja-JP" altLang="en-US" sz="18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rPr>
              <a:t>登録用紙は</a:t>
            </a:r>
            <a:r>
              <a:rPr lang="en-US" altLang="ja-JP" sz="18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rPr>
              <a:t>…</a:t>
            </a:r>
          </a:p>
          <a:p>
            <a:r>
              <a:rPr lang="ja-JP" altLang="en-US" sz="18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rPr>
              <a:t>小林市役所　長寿介護課</a:t>
            </a:r>
            <a:endParaRPr lang="en-US" altLang="ja-JP" sz="18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endParaRPr>
          </a:p>
          <a:p>
            <a:r>
              <a:rPr lang="ja-JP" altLang="en-US" sz="1800" dirty="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rPr>
              <a:t>最寄り</a:t>
            </a:r>
            <a:r>
              <a:rPr lang="ja-JP" altLang="en-US" sz="18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rPr>
              <a:t>の地域包括支援センター</a:t>
            </a:r>
            <a:endParaRPr lang="en-US" altLang="ja-JP" sz="18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endParaRPr>
          </a:p>
          <a:p>
            <a:r>
              <a:rPr lang="ja-JP" altLang="en-US" sz="18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rPr>
              <a:t>にございます。</a:t>
            </a:r>
            <a:endParaRPr lang="en-US" altLang="ja-JP" sz="18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endParaRPr>
          </a:p>
          <a:p>
            <a:endParaRPr lang="en-US" altLang="ja-JP" sz="1800" dirty="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endParaRPr>
          </a:p>
          <a:p>
            <a:r>
              <a:rPr lang="ja-JP" altLang="en-US" sz="18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rPr>
              <a:t>各窓口では登録のサポートも</a:t>
            </a:r>
            <a:endParaRPr lang="en-US" altLang="ja-JP" sz="18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endParaRPr>
          </a:p>
          <a:p>
            <a:r>
              <a:rPr lang="ja-JP" altLang="en-US" sz="18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rPr>
              <a:t>行っております。お気軽にご相談</a:t>
            </a:r>
            <a:endParaRPr lang="en-US" altLang="ja-JP" sz="18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endParaRPr>
          </a:p>
          <a:p>
            <a:r>
              <a:rPr lang="ja-JP" altLang="en-US" sz="18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rPr>
              <a:t>ください。</a:t>
            </a:r>
            <a:endParaRPr lang="en-US" altLang="ja-JP" sz="18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endParaRPr>
          </a:p>
          <a:p>
            <a:endParaRPr lang="en-US" altLang="ja-JP" sz="1800" dirty="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endParaRPr>
          </a:p>
          <a:p>
            <a:r>
              <a:rPr lang="ja-JP" altLang="en-US" sz="18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rPr>
              <a:t>②</a:t>
            </a:r>
            <a:r>
              <a:rPr lang="en-US" altLang="ja-JP" sz="18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rPr>
              <a:t>QR</a:t>
            </a:r>
            <a:r>
              <a:rPr lang="ja-JP" altLang="en-US" sz="18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rPr>
              <a:t>コードから空メール送信でも</a:t>
            </a:r>
            <a:endParaRPr lang="en-US" altLang="ja-JP" sz="18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endParaRPr>
          </a:p>
          <a:p>
            <a:r>
              <a:rPr lang="ja-JP" altLang="en-US" sz="18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rPr>
              <a:t>登録できます。</a:t>
            </a:r>
            <a:endParaRPr lang="en-US" altLang="ja-JP" sz="18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endParaRPr>
          </a:p>
          <a:p>
            <a:endParaRPr lang="ja-JP" altLang="en-US" sz="2000" dirty="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endParaRPr>
          </a:p>
        </p:txBody>
      </p:sp>
      <p:sp>
        <p:nvSpPr>
          <p:cNvPr id="52" name="テキスト ボックス 18"/>
          <p:cNvSpPr txBox="1"/>
          <p:nvPr/>
        </p:nvSpPr>
        <p:spPr>
          <a:xfrm>
            <a:off x="1773227" y="8585996"/>
            <a:ext cx="5878532" cy="461665"/>
          </a:xfrm>
          <a:prstGeom prst="rect">
            <a:avLst/>
          </a:prstGeom>
          <a:noFill/>
        </p:spPr>
        <p:txBody>
          <a:bodyPr wrap="non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r>
              <a:rPr lang="ja-JP" altLang="en-US" sz="1200" dirty="0" smtClean="0">
                <a:latin typeface="メイリオ" panose="020B0604030504040204" pitchFamily="50" charset="-128"/>
                <a:ea typeface="メイリオ" panose="020B0604030504040204" pitchFamily="50" charset="-128"/>
              </a:rPr>
              <a:t>＊メールの受信にて知り得た個人情報は十分注意して下さい。</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＊メール受信には契約内容によっては別途パケット代金がかかる場合があります。</a:t>
            </a:r>
            <a:endParaRPr lang="en-US" altLang="ja-JP" sz="1200" dirty="0">
              <a:latin typeface="メイリオ" panose="020B0604030504040204" pitchFamily="50" charset="-128"/>
              <a:ea typeface="メイリオ" panose="020B0604030504040204" pitchFamily="50" charset="-128"/>
            </a:endParaRPr>
          </a:p>
        </p:txBody>
      </p:sp>
      <p:sp>
        <p:nvSpPr>
          <p:cNvPr id="53" name="円形吹き出し 52"/>
          <p:cNvSpPr/>
          <p:nvPr/>
        </p:nvSpPr>
        <p:spPr>
          <a:xfrm>
            <a:off x="349716" y="2869417"/>
            <a:ext cx="1063256" cy="761999"/>
          </a:xfrm>
          <a:prstGeom prst="wedgeEllipseCallout">
            <a:avLst>
              <a:gd name="adj1" fmla="val 45834"/>
              <a:gd name="adj2" fmla="val 53804"/>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144000" rIns="0" rtlCol="0" anchor="ctr"/>
          <a:lstStyle/>
          <a:p>
            <a:pPr algn="ctr"/>
            <a:r>
              <a:rPr lang="ja-JP" altLang="en-US" sz="1400" b="1" dirty="0">
                <a:latin typeface="メイリオ" panose="020B0604030504040204" pitchFamily="50" charset="-128"/>
                <a:ea typeface="メイリオ" panose="020B0604030504040204" pitchFamily="50" charset="-128"/>
              </a:rPr>
              <a:t>体型</a:t>
            </a:r>
            <a:endParaRPr lang="en-US" altLang="ja-JP" sz="1400" b="1" dirty="0" smtClean="0">
              <a:latin typeface="メイリオ" panose="020B0604030504040204" pitchFamily="50" charset="-128"/>
              <a:ea typeface="メイリオ" panose="020B0604030504040204" pitchFamily="50" charset="-128"/>
            </a:endParaRPr>
          </a:p>
        </p:txBody>
      </p:sp>
      <p:sp>
        <p:nvSpPr>
          <p:cNvPr id="54" name="円形吹き出し 53"/>
          <p:cNvSpPr/>
          <p:nvPr/>
        </p:nvSpPr>
        <p:spPr>
          <a:xfrm>
            <a:off x="2133483" y="3031303"/>
            <a:ext cx="1063256" cy="761999"/>
          </a:xfrm>
          <a:prstGeom prst="wedgeEllipseCallout">
            <a:avLst>
              <a:gd name="adj1" fmla="val -34166"/>
              <a:gd name="adj2" fmla="val 62176"/>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144000" rIns="0" rtlCol="0" anchor="ctr"/>
          <a:lstStyle/>
          <a:p>
            <a:pPr algn="ctr"/>
            <a:r>
              <a:rPr lang="ja-JP" altLang="en-US" sz="1400" b="1" dirty="0">
                <a:latin typeface="メイリオ" panose="020B0604030504040204" pitchFamily="50" charset="-128"/>
                <a:ea typeface="メイリオ" panose="020B0604030504040204" pitchFamily="50" charset="-128"/>
              </a:rPr>
              <a:t>特徴</a:t>
            </a:r>
            <a:endParaRPr lang="en-US" altLang="ja-JP" sz="1400" b="1" dirty="0" smtClean="0">
              <a:latin typeface="メイリオ" panose="020B0604030504040204" pitchFamily="50" charset="-128"/>
              <a:ea typeface="メイリオ" panose="020B0604030504040204" pitchFamily="50" charset="-128"/>
            </a:endParaRPr>
          </a:p>
        </p:txBody>
      </p:sp>
      <p:sp>
        <p:nvSpPr>
          <p:cNvPr id="55" name="円形吹き出し 54"/>
          <p:cNvSpPr/>
          <p:nvPr/>
        </p:nvSpPr>
        <p:spPr>
          <a:xfrm>
            <a:off x="2133483" y="7127352"/>
            <a:ext cx="1063256" cy="761999"/>
          </a:xfrm>
          <a:prstGeom prst="wedgeEllipseCallout">
            <a:avLst>
              <a:gd name="adj1" fmla="val -22124"/>
              <a:gd name="adj2" fmla="val -81400"/>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144000" rIns="0" rtlCol="0" anchor="ctr"/>
          <a:lstStyle/>
          <a:p>
            <a:pPr algn="ctr"/>
            <a:r>
              <a:rPr lang="ja-JP" altLang="en-US" sz="1400" b="1" dirty="0">
                <a:latin typeface="メイリオ" panose="020B0604030504040204" pitchFamily="50" charset="-128"/>
                <a:ea typeface="メイリオ" panose="020B0604030504040204" pitchFamily="50" charset="-128"/>
              </a:rPr>
              <a:t>写真</a:t>
            </a:r>
            <a:endParaRPr kumimoji="1" lang="ja-JP" altLang="en-US" sz="1400" dirty="0">
              <a:solidFill>
                <a:schemeClr val="bg1"/>
              </a:solidFill>
            </a:endParaRPr>
          </a:p>
        </p:txBody>
      </p:sp>
      <p:sp>
        <p:nvSpPr>
          <p:cNvPr id="58" name="正方形/長方形 57"/>
          <p:cNvSpPr/>
          <p:nvPr/>
        </p:nvSpPr>
        <p:spPr>
          <a:xfrm>
            <a:off x="2881583" y="445210"/>
            <a:ext cx="3938317" cy="584775"/>
          </a:xfrm>
          <a:prstGeom prst="rect">
            <a:avLst/>
          </a:prstGeom>
        </p:spPr>
        <p:txBody>
          <a:bodyPr wrap="square">
            <a:spAutoFit/>
          </a:bodyPr>
          <a:lstStyle/>
          <a:p>
            <a:r>
              <a:rPr lang="ja-JP" altLang="en-US" sz="16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rPr>
              <a:t>小林市認知症徘徊</a:t>
            </a:r>
            <a:r>
              <a:rPr lang="en-US" altLang="ja-JP" sz="16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rPr>
              <a:t>SOS</a:t>
            </a:r>
            <a:r>
              <a:rPr lang="ja-JP" altLang="en-US" sz="16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rPr>
              <a:t>ネットワーク</a:t>
            </a:r>
            <a:endParaRPr lang="en-US" altLang="ja-JP" sz="16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endParaRPr>
          </a:p>
          <a:p>
            <a:r>
              <a:rPr lang="ja-JP" altLang="en-US" sz="1600" dirty="0" smtClean="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rPr>
              <a:t>高齢者行方不明情報メール配信システム</a:t>
            </a:r>
            <a:endParaRPr lang="ja-JP" altLang="en-US" sz="1600" dirty="0">
              <a:solidFill>
                <a:schemeClr val="bg1"/>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endParaRPr>
          </a:p>
        </p:txBody>
      </p:sp>
      <p:sp>
        <p:nvSpPr>
          <p:cNvPr id="60" name="円形吹き出し 59"/>
          <p:cNvSpPr/>
          <p:nvPr/>
        </p:nvSpPr>
        <p:spPr>
          <a:xfrm>
            <a:off x="326274" y="6111161"/>
            <a:ext cx="1063256" cy="761999"/>
          </a:xfrm>
          <a:prstGeom prst="wedgeEllipseCallout">
            <a:avLst>
              <a:gd name="adj1" fmla="val 24959"/>
              <a:gd name="adj2" fmla="val -69074"/>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144000" rIns="0" rtlCol="0" anchor="ctr"/>
          <a:lstStyle/>
          <a:p>
            <a:pPr algn="ctr"/>
            <a:r>
              <a:rPr lang="ja-JP" altLang="en-US" sz="1400" b="1" dirty="0" smtClean="0">
                <a:latin typeface="メイリオ" panose="020B0604030504040204" pitchFamily="50" charset="-128"/>
                <a:ea typeface="メイリオ" panose="020B0604030504040204" pitchFamily="50" charset="-128"/>
              </a:rPr>
              <a:t>支えあい</a:t>
            </a:r>
            <a:endParaRPr lang="en-US" altLang="ja-JP" sz="1400" b="1" dirty="0" smtClean="0">
              <a:latin typeface="メイリオ" panose="020B0604030504040204" pitchFamily="50" charset="-128"/>
              <a:ea typeface="メイリオ" panose="020B0604030504040204" pitchFamily="50" charset="-128"/>
            </a:endParaRPr>
          </a:p>
        </p:txBody>
      </p:sp>
      <p:sp>
        <p:nvSpPr>
          <p:cNvPr id="20" name="フローチャート : 代替処理 19"/>
          <p:cNvSpPr/>
          <p:nvPr/>
        </p:nvSpPr>
        <p:spPr>
          <a:xfrm>
            <a:off x="4613512" y="7734300"/>
            <a:ext cx="2819400" cy="666750"/>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18"/>
          <p:cNvSpPr txBox="1"/>
          <p:nvPr/>
        </p:nvSpPr>
        <p:spPr>
          <a:xfrm>
            <a:off x="4776717" y="7836842"/>
            <a:ext cx="2492990" cy="461665"/>
          </a:xfrm>
          <a:prstGeom prst="rect">
            <a:avLst/>
          </a:prstGeom>
          <a:noFill/>
        </p:spPr>
        <p:txBody>
          <a:bodyPr wrap="non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r>
              <a:rPr lang="ja-JP" altLang="en-US" sz="1200" dirty="0" smtClean="0">
                <a:latin typeface="メイリオ" panose="020B0604030504040204" pitchFamily="50" charset="-128"/>
                <a:ea typeface="メイリオ" panose="020B0604030504040204" pitchFamily="50" charset="-128"/>
              </a:rPr>
              <a:t>小林市は協働により九州一</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solidFill>
                  <a:srgbClr val="FF0000"/>
                </a:solidFill>
                <a:latin typeface="メイリオ" panose="020B0604030504040204" pitchFamily="50" charset="-128"/>
                <a:ea typeface="メイリオ" panose="020B0604030504040204" pitchFamily="50" charset="-128"/>
              </a:rPr>
              <a:t>安心安全なまち</a:t>
            </a:r>
            <a:r>
              <a:rPr lang="ja-JP" altLang="en-US" sz="1200" dirty="0" smtClean="0">
                <a:latin typeface="メイリオ" panose="020B0604030504040204" pitchFamily="50" charset="-128"/>
                <a:ea typeface="メイリオ" panose="020B0604030504040204" pitchFamily="50" charset="-128"/>
              </a:rPr>
              <a:t>を目指しています</a:t>
            </a:r>
            <a:endParaRPr lang="en-US" altLang="ja-JP" sz="1200" dirty="0">
              <a:latin typeface="メイリオ" panose="020B0604030504040204" pitchFamily="50" charset="-128"/>
              <a:ea typeface="メイリオ" panose="020B0604030504040204" pitchFamily="50" charset="-128"/>
            </a:endParaRPr>
          </a:p>
        </p:txBody>
      </p:sp>
      <p:pic>
        <p:nvPicPr>
          <p:cNvPr id="21" name="図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3150" y="7836842"/>
            <a:ext cx="1171575" cy="1171575"/>
          </a:xfrm>
          <a:prstGeom prst="rect">
            <a:avLst/>
          </a:prstGeom>
        </p:spPr>
      </p:pic>
    </p:spTree>
    <p:extLst>
      <p:ext uri="{BB962C8B-B14F-4D97-AF65-F5344CB8AC3E}">
        <p14:creationId xmlns:p14="http://schemas.microsoft.com/office/powerpoint/2010/main" val="2594798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青">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Segoe　メイリオ">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32.potx" id="{A2FFFB87-B135-4F6F-93C3-31EBF096B488}" vid="{48EE3F0C-4BC7-4324-B8FB-B9F6BD660F74}"/>
    </a:ext>
  </a:extLst>
</a:theme>
</file>

<file path=docProps/app.xml><?xml version="1.0" encoding="utf-8"?>
<Properties xmlns="http://schemas.openxmlformats.org/officeDocument/2006/extended-properties" xmlns:vt="http://schemas.openxmlformats.org/officeDocument/2006/docPropsVTypes">
  <Template>16学術会セミナー</Template>
  <TotalTime>0</TotalTime>
  <Words>114</Words>
  <Application>Microsoft Office PowerPoint</Application>
  <PresentationFormat>ユーザー設定</PresentationFormat>
  <Paragraphs>34</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2015-04-28T11:50:18Z</dcterms:created>
  <dcterms:modified xsi:type="dcterms:W3CDTF">2015-05-15T01:32:40Z</dcterms:modified>
</cp:coreProperties>
</file>